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 id="2147483694" r:id="rId5"/>
  </p:sldMasterIdLst>
  <p:sldIdLst>
    <p:sldId id="256" r:id="rId6"/>
    <p:sldId id="257" r:id="rId7"/>
    <p:sldId id="258" r:id="rId8"/>
    <p:sldId id="264" r:id="rId9"/>
    <p:sldId id="260" r:id="rId10"/>
    <p:sldId id="265" r:id="rId11"/>
    <p:sldId id="263" r:id="rId12"/>
    <p:sldId id="262" r:id="rId13"/>
    <p:sldId id="259" r:id="rId14"/>
    <p:sldId id="261"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C233A4-D2E0-4205-8426-B4D7C8EFCF46}" v="32" dt="2023-01-12T17:57:34.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Rossi - nicolas.rossi4@studio.unibo.it" userId="d99bcc7a-a677-42ea-8100-00e6fdc67a79" providerId="ADAL" clId="{CDC233A4-D2E0-4205-8426-B4D7C8EFCF46}"/>
    <pc:docChg chg="undo custSel addSld delSld modSld sldOrd">
      <pc:chgData name="Nicolas Rossi - nicolas.rossi4@studio.unibo.it" userId="d99bcc7a-a677-42ea-8100-00e6fdc67a79" providerId="ADAL" clId="{CDC233A4-D2E0-4205-8426-B4D7C8EFCF46}" dt="2023-01-12T17:58:19.727" v="7335" actId="1076"/>
      <pc:docMkLst>
        <pc:docMk/>
      </pc:docMkLst>
      <pc:sldChg chg="modSp mod">
        <pc:chgData name="Nicolas Rossi - nicolas.rossi4@studio.unibo.it" userId="d99bcc7a-a677-42ea-8100-00e6fdc67a79" providerId="ADAL" clId="{CDC233A4-D2E0-4205-8426-B4D7C8EFCF46}" dt="2023-01-12T15:54:06.139" v="7301" actId="20577"/>
        <pc:sldMkLst>
          <pc:docMk/>
          <pc:sldMk cId="1316481924" sldId="256"/>
        </pc:sldMkLst>
        <pc:spChg chg="mod">
          <ac:chgData name="Nicolas Rossi - nicolas.rossi4@studio.unibo.it" userId="d99bcc7a-a677-42ea-8100-00e6fdc67a79" providerId="ADAL" clId="{CDC233A4-D2E0-4205-8426-B4D7C8EFCF46}" dt="2023-01-12T15:45:22.419" v="7186" actId="20577"/>
          <ac:spMkLst>
            <pc:docMk/>
            <pc:sldMk cId="1316481924" sldId="256"/>
            <ac:spMk id="2" creationId="{5B3E528D-7DF6-1815-AF5F-CE6FC9620A91}"/>
          </ac:spMkLst>
        </pc:spChg>
        <pc:spChg chg="mod">
          <ac:chgData name="Nicolas Rossi - nicolas.rossi4@studio.unibo.it" userId="d99bcc7a-a677-42ea-8100-00e6fdc67a79" providerId="ADAL" clId="{CDC233A4-D2E0-4205-8426-B4D7C8EFCF46}" dt="2023-01-12T15:54:06.139" v="7301" actId="20577"/>
          <ac:spMkLst>
            <pc:docMk/>
            <pc:sldMk cId="1316481924" sldId="256"/>
            <ac:spMk id="3" creationId="{D3254ED7-7210-3D28-3A66-21B8A9CBEFB5}"/>
          </ac:spMkLst>
        </pc:spChg>
      </pc:sldChg>
      <pc:sldChg chg="modSp mod">
        <pc:chgData name="Nicolas Rossi - nicolas.rossi4@studio.unibo.it" userId="d99bcc7a-a677-42ea-8100-00e6fdc67a79" providerId="ADAL" clId="{CDC233A4-D2E0-4205-8426-B4D7C8EFCF46}" dt="2023-01-12T13:13:12.383" v="2879" actId="113"/>
        <pc:sldMkLst>
          <pc:docMk/>
          <pc:sldMk cId="3317606947" sldId="257"/>
        </pc:sldMkLst>
        <pc:spChg chg="mod">
          <ac:chgData name="Nicolas Rossi - nicolas.rossi4@studio.unibo.it" userId="d99bcc7a-a677-42ea-8100-00e6fdc67a79" providerId="ADAL" clId="{CDC233A4-D2E0-4205-8426-B4D7C8EFCF46}" dt="2023-01-12T13:13:12.383" v="2879" actId="113"/>
          <ac:spMkLst>
            <pc:docMk/>
            <pc:sldMk cId="3317606947" sldId="257"/>
            <ac:spMk id="2" creationId="{03F4723B-9B9E-45C9-80F3-A96865728EEC}"/>
          </ac:spMkLst>
        </pc:spChg>
        <pc:spChg chg="mod">
          <ac:chgData name="Nicolas Rossi - nicolas.rossi4@studio.unibo.it" userId="d99bcc7a-a677-42ea-8100-00e6fdc67a79" providerId="ADAL" clId="{CDC233A4-D2E0-4205-8426-B4D7C8EFCF46}" dt="2023-01-11T19:33:38.777" v="1684" actId="20577"/>
          <ac:spMkLst>
            <pc:docMk/>
            <pc:sldMk cId="3317606947" sldId="257"/>
            <ac:spMk id="3" creationId="{7359ADD2-E74E-6592-C5D6-8B176E7D2B01}"/>
          </ac:spMkLst>
        </pc:spChg>
      </pc:sldChg>
      <pc:sldChg chg="addSp modSp mod">
        <pc:chgData name="Nicolas Rossi - nicolas.rossi4@studio.unibo.it" userId="d99bcc7a-a677-42ea-8100-00e6fdc67a79" providerId="ADAL" clId="{CDC233A4-D2E0-4205-8426-B4D7C8EFCF46}" dt="2023-01-12T15:39:24.197" v="7036" actId="1076"/>
        <pc:sldMkLst>
          <pc:docMk/>
          <pc:sldMk cId="1205365483" sldId="258"/>
        </pc:sldMkLst>
        <pc:spChg chg="mod">
          <ac:chgData name="Nicolas Rossi - nicolas.rossi4@studio.unibo.it" userId="d99bcc7a-a677-42ea-8100-00e6fdc67a79" providerId="ADAL" clId="{CDC233A4-D2E0-4205-8426-B4D7C8EFCF46}" dt="2023-01-12T13:14:47.327" v="2942" actId="20577"/>
          <ac:spMkLst>
            <pc:docMk/>
            <pc:sldMk cId="1205365483" sldId="258"/>
            <ac:spMk id="2" creationId="{9E99D94F-64F3-BE71-94CF-D37C9C723C83}"/>
          </ac:spMkLst>
        </pc:spChg>
        <pc:spChg chg="mod">
          <ac:chgData name="Nicolas Rossi - nicolas.rossi4@studio.unibo.it" userId="d99bcc7a-a677-42ea-8100-00e6fdc67a79" providerId="ADAL" clId="{CDC233A4-D2E0-4205-8426-B4D7C8EFCF46}" dt="2023-01-12T13:11:54.006" v="2854" actId="27636"/>
          <ac:spMkLst>
            <pc:docMk/>
            <pc:sldMk cId="1205365483" sldId="258"/>
            <ac:spMk id="3" creationId="{BD2B05A9-5AE6-5D26-E587-1C955883F5EF}"/>
          </ac:spMkLst>
        </pc:spChg>
        <pc:picChg chg="add mod">
          <ac:chgData name="Nicolas Rossi - nicolas.rossi4@studio.unibo.it" userId="d99bcc7a-a677-42ea-8100-00e6fdc67a79" providerId="ADAL" clId="{CDC233A4-D2E0-4205-8426-B4D7C8EFCF46}" dt="2023-01-12T15:39:24.197" v="7036" actId="1076"/>
          <ac:picMkLst>
            <pc:docMk/>
            <pc:sldMk cId="1205365483" sldId="258"/>
            <ac:picMk id="5" creationId="{29FDBE1B-FCA0-5942-3B71-23D2C1D1C586}"/>
          </ac:picMkLst>
        </pc:picChg>
      </pc:sldChg>
      <pc:sldChg chg="addSp delSp modSp mod">
        <pc:chgData name="Nicolas Rossi - nicolas.rossi4@studio.unibo.it" userId="d99bcc7a-a677-42ea-8100-00e6fdc67a79" providerId="ADAL" clId="{CDC233A4-D2E0-4205-8426-B4D7C8EFCF46}" dt="2023-01-12T15:44:57.215" v="7176" actId="1076"/>
        <pc:sldMkLst>
          <pc:docMk/>
          <pc:sldMk cId="1325286342" sldId="259"/>
        </pc:sldMkLst>
        <pc:spChg chg="mod">
          <ac:chgData name="Nicolas Rossi - nicolas.rossi4@studio.unibo.it" userId="d99bcc7a-a677-42ea-8100-00e6fdc67a79" providerId="ADAL" clId="{CDC233A4-D2E0-4205-8426-B4D7C8EFCF46}" dt="2023-01-12T15:37:48.236" v="7029" actId="20577"/>
          <ac:spMkLst>
            <pc:docMk/>
            <pc:sldMk cId="1325286342" sldId="259"/>
            <ac:spMk id="2" creationId="{18679B1D-E1FC-9A24-431A-C0E8D8D35BF1}"/>
          </ac:spMkLst>
        </pc:spChg>
        <pc:spChg chg="mod">
          <ac:chgData name="Nicolas Rossi - nicolas.rossi4@studio.unibo.it" userId="d99bcc7a-a677-42ea-8100-00e6fdc67a79" providerId="ADAL" clId="{CDC233A4-D2E0-4205-8426-B4D7C8EFCF46}" dt="2023-01-12T15:04:22.060" v="5635" actId="20577"/>
          <ac:spMkLst>
            <pc:docMk/>
            <pc:sldMk cId="1325286342" sldId="259"/>
            <ac:spMk id="3" creationId="{1748BD99-3A23-2BC1-CFE6-A6D08F133B17}"/>
          </ac:spMkLst>
        </pc:spChg>
        <pc:picChg chg="add mod">
          <ac:chgData name="Nicolas Rossi - nicolas.rossi4@studio.unibo.it" userId="d99bcc7a-a677-42ea-8100-00e6fdc67a79" providerId="ADAL" clId="{CDC233A4-D2E0-4205-8426-B4D7C8EFCF46}" dt="2023-01-12T15:44:12.922" v="7166" actId="1076"/>
          <ac:picMkLst>
            <pc:docMk/>
            <pc:sldMk cId="1325286342" sldId="259"/>
            <ac:picMk id="5" creationId="{A0E55255-93D2-2028-0078-8B2BFA099130}"/>
          </ac:picMkLst>
        </pc:picChg>
        <pc:picChg chg="add del mod">
          <ac:chgData name="Nicolas Rossi - nicolas.rossi4@studio.unibo.it" userId="d99bcc7a-a677-42ea-8100-00e6fdc67a79" providerId="ADAL" clId="{CDC233A4-D2E0-4205-8426-B4D7C8EFCF46}" dt="2023-01-12T15:44:53.866" v="7175" actId="1076"/>
          <ac:picMkLst>
            <pc:docMk/>
            <pc:sldMk cId="1325286342" sldId="259"/>
            <ac:picMk id="7" creationId="{B6E16A4C-7E66-A3AC-2991-1204D30B5D65}"/>
          </ac:picMkLst>
        </pc:picChg>
        <pc:picChg chg="add mod">
          <ac:chgData name="Nicolas Rossi - nicolas.rossi4@studio.unibo.it" userId="d99bcc7a-a677-42ea-8100-00e6fdc67a79" providerId="ADAL" clId="{CDC233A4-D2E0-4205-8426-B4D7C8EFCF46}" dt="2023-01-12T15:44:57.215" v="7176" actId="1076"/>
          <ac:picMkLst>
            <pc:docMk/>
            <pc:sldMk cId="1325286342" sldId="259"/>
            <ac:picMk id="11" creationId="{CFC9B9D7-15DA-0FEB-6E96-B2DD1B559C47}"/>
          </ac:picMkLst>
        </pc:picChg>
      </pc:sldChg>
      <pc:sldChg chg="addSp delSp modSp mod ord delDesignElem">
        <pc:chgData name="Nicolas Rossi - nicolas.rossi4@studio.unibo.it" userId="d99bcc7a-a677-42ea-8100-00e6fdc67a79" providerId="ADAL" clId="{CDC233A4-D2E0-4205-8426-B4D7C8EFCF46}" dt="2023-01-12T15:53:25.265" v="7298"/>
        <pc:sldMkLst>
          <pc:docMk/>
          <pc:sldMk cId="1002477974" sldId="260"/>
        </pc:sldMkLst>
        <pc:spChg chg="add del">
          <ac:chgData name="Nicolas Rossi - nicolas.rossi4@studio.unibo.it" userId="d99bcc7a-a677-42ea-8100-00e6fdc67a79" providerId="ADAL" clId="{CDC233A4-D2E0-4205-8426-B4D7C8EFCF46}" dt="2023-01-12T15:53:25.265" v="7298"/>
          <ac:spMkLst>
            <pc:docMk/>
            <pc:sldMk cId="1002477974" sldId="260"/>
            <ac:spMk id="12" creationId="{665DBBEF-238B-476B-96AB-8AAC3224ECEA}"/>
          </ac:spMkLst>
        </pc:spChg>
        <pc:spChg chg="add del">
          <ac:chgData name="Nicolas Rossi - nicolas.rossi4@studio.unibo.it" userId="d99bcc7a-a677-42ea-8100-00e6fdc67a79" providerId="ADAL" clId="{CDC233A4-D2E0-4205-8426-B4D7C8EFCF46}" dt="2023-01-12T15:53:25.265" v="7298"/>
          <ac:spMkLst>
            <pc:docMk/>
            <pc:sldMk cId="1002477974" sldId="260"/>
            <ac:spMk id="23" creationId="{3FCFB1DE-0B7E-48CC-BA90-B2AB0889F9D6}"/>
          </ac:spMkLst>
        </pc:spChg>
        <pc:picChg chg="mod">
          <ac:chgData name="Nicolas Rossi - nicolas.rossi4@studio.unibo.it" userId="d99bcc7a-a677-42ea-8100-00e6fdc67a79" providerId="ADAL" clId="{CDC233A4-D2E0-4205-8426-B4D7C8EFCF46}" dt="2023-01-12T14:38:47.033" v="4701" actId="1076"/>
          <ac:picMkLst>
            <pc:docMk/>
            <pc:sldMk cId="1002477974" sldId="260"/>
            <ac:picMk id="7" creationId="{DF176B83-4241-CABD-48A0-34D157C2D626}"/>
          </ac:picMkLst>
        </pc:picChg>
      </pc:sldChg>
      <pc:sldChg chg="addSp delSp modSp mod delDesignElem chgLayout">
        <pc:chgData name="Nicolas Rossi - nicolas.rossi4@studio.unibo.it" userId="d99bcc7a-a677-42ea-8100-00e6fdc67a79" providerId="ADAL" clId="{CDC233A4-D2E0-4205-8426-B4D7C8EFCF46}" dt="2023-01-12T17:58:19.727" v="7335" actId="1076"/>
        <pc:sldMkLst>
          <pc:docMk/>
          <pc:sldMk cId="2936851982" sldId="261"/>
        </pc:sldMkLst>
        <pc:spChg chg="del">
          <ac:chgData name="Nicolas Rossi - nicolas.rossi4@studio.unibo.it" userId="d99bcc7a-a677-42ea-8100-00e6fdc67a79" providerId="ADAL" clId="{CDC233A4-D2E0-4205-8426-B4D7C8EFCF46}" dt="2023-01-12T15:01:20.710" v="5549" actId="700"/>
          <ac:spMkLst>
            <pc:docMk/>
            <pc:sldMk cId="2936851982" sldId="261"/>
            <ac:spMk id="2" creationId="{A5F764EB-6D99-567F-2CE6-E6544CA0E635}"/>
          </ac:spMkLst>
        </pc:spChg>
        <pc:spChg chg="add mod ord">
          <ac:chgData name="Nicolas Rossi - nicolas.rossi4@studio.unibo.it" userId="d99bcc7a-a677-42ea-8100-00e6fdc67a79" providerId="ADAL" clId="{CDC233A4-D2E0-4205-8426-B4D7C8EFCF46}" dt="2023-01-12T17:58:19.727" v="7335" actId="1076"/>
          <ac:spMkLst>
            <pc:docMk/>
            <pc:sldMk cId="2936851982" sldId="261"/>
            <ac:spMk id="3" creationId="{A913D0C6-91A4-4EF5-0EA7-BF76945BDCAD}"/>
          </ac:spMkLst>
        </pc:spChg>
        <pc:spChg chg="add mod ord">
          <ac:chgData name="Nicolas Rossi - nicolas.rossi4@studio.unibo.it" userId="d99bcc7a-a677-42ea-8100-00e6fdc67a79" providerId="ADAL" clId="{CDC233A4-D2E0-4205-8426-B4D7C8EFCF46}" dt="2023-01-12T15:35:04.021" v="6975" actId="1076"/>
          <ac:spMkLst>
            <pc:docMk/>
            <pc:sldMk cId="2936851982" sldId="261"/>
            <ac:spMk id="4" creationId="{CEC40F28-9A28-743B-C6C9-3121F3DCD266}"/>
          </ac:spMkLst>
        </pc:spChg>
        <pc:spChg chg="add">
          <ac:chgData name="Nicolas Rossi - nicolas.rossi4@studio.unibo.it" userId="d99bcc7a-a677-42ea-8100-00e6fdc67a79" providerId="ADAL" clId="{CDC233A4-D2E0-4205-8426-B4D7C8EFCF46}" dt="2023-01-12T15:01:26.964" v="5550" actId="26606"/>
          <ac:spMkLst>
            <pc:docMk/>
            <pc:sldMk cId="2936851982" sldId="261"/>
            <ac:spMk id="6" creationId="{AF551D8B-3775-4477-88B7-7B7C350D34E4}"/>
          </ac:spMkLst>
        </pc:spChg>
        <pc:spChg chg="add">
          <ac:chgData name="Nicolas Rossi - nicolas.rossi4@studio.unibo.it" userId="d99bcc7a-a677-42ea-8100-00e6fdc67a79" providerId="ADAL" clId="{CDC233A4-D2E0-4205-8426-B4D7C8EFCF46}" dt="2023-01-12T15:01:26.964" v="5550" actId="26606"/>
          <ac:spMkLst>
            <pc:docMk/>
            <pc:sldMk cId="2936851982" sldId="261"/>
            <ac:spMk id="9" creationId="{C52ED567-06B3-4107-9773-BBB6BD78673C}"/>
          </ac:spMkLst>
        </pc:spChg>
        <pc:spChg chg="add">
          <ac:chgData name="Nicolas Rossi - nicolas.rossi4@studio.unibo.it" userId="d99bcc7a-a677-42ea-8100-00e6fdc67a79" providerId="ADAL" clId="{CDC233A4-D2E0-4205-8426-B4D7C8EFCF46}" dt="2023-01-12T15:01:26.964" v="5550" actId="26606"/>
          <ac:spMkLst>
            <pc:docMk/>
            <pc:sldMk cId="2936851982" sldId="261"/>
            <ac:spMk id="19" creationId="{9B445E02-D785-4565-B842-9567BBC09508}"/>
          </ac:spMkLst>
        </pc:spChg>
        <pc:spChg chg="del">
          <ac:chgData name="Nicolas Rossi - nicolas.rossi4@studio.unibo.it" userId="d99bcc7a-a677-42ea-8100-00e6fdc67a79" providerId="ADAL" clId="{CDC233A4-D2E0-4205-8426-B4D7C8EFCF46}" dt="2023-01-12T15:01:20.710" v="5549" actId="700"/>
          <ac:spMkLst>
            <pc:docMk/>
            <pc:sldMk cId="2936851982" sldId="261"/>
            <ac:spMk id="20" creationId="{4F57DB1C-6494-4CC4-A5E8-931957565379}"/>
          </ac:spMkLst>
        </pc:spChg>
        <pc:spChg chg="add">
          <ac:chgData name="Nicolas Rossi - nicolas.rossi4@studio.unibo.it" userId="d99bcc7a-a677-42ea-8100-00e6fdc67a79" providerId="ADAL" clId="{CDC233A4-D2E0-4205-8426-B4D7C8EFCF46}" dt="2023-01-12T15:01:26.964" v="5550" actId="26606"/>
          <ac:spMkLst>
            <pc:docMk/>
            <pc:sldMk cId="2936851982" sldId="261"/>
            <ac:spMk id="21" creationId="{2C153736-D102-4F57-9DE7-615AFC02B0AC}"/>
          </ac:spMkLst>
        </pc:spChg>
        <pc:spChg chg="del">
          <ac:chgData name="Nicolas Rossi - nicolas.rossi4@studio.unibo.it" userId="d99bcc7a-a677-42ea-8100-00e6fdc67a79" providerId="ADAL" clId="{CDC233A4-D2E0-4205-8426-B4D7C8EFCF46}" dt="2023-01-12T15:01:20.710" v="5549" actId="700"/>
          <ac:spMkLst>
            <pc:docMk/>
            <pc:sldMk cId="2936851982" sldId="261"/>
            <ac:spMk id="22" creationId="{FFFB778B-5206-4BB0-A468-327E71367654}"/>
          </ac:spMkLst>
        </pc:spChg>
        <pc:spChg chg="add">
          <ac:chgData name="Nicolas Rossi - nicolas.rossi4@studio.unibo.it" userId="d99bcc7a-a677-42ea-8100-00e6fdc67a79" providerId="ADAL" clId="{CDC233A4-D2E0-4205-8426-B4D7C8EFCF46}" dt="2023-01-12T15:01:26.964" v="5550" actId="26606"/>
          <ac:spMkLst>
            <pc:docMk/>
            <pc:sldMk cId="2936851982" sldId="261"/>
            <ac:spMk id="23" creationId="{BA407A52-66F4-4CDE-A726-FF79F3EC342D}"/>
          </ac:spMkLst>
        </pc:spChg>
        <pc:spChg chg="del">
          <ac:chgData name="Nicolas Rossi - nicolas.rossi4@studio.unibo.it" userId="d99bcc7a-a677-42ea-8100-00e6fdc67a79" providerId="ADAL" clId="{CDC233A4-D2E0-4205-8426-B4D7C8EFCF46}" dt="2023-01-12T15:01:20.710" v="5549" actId="700"/>
          <ac:spMkLst>
            <pc:docMk/>
            <pc:sldMk cId="2936851982" sldId="261"/>
            <ac:spMk id="24" creationId="{E6C0471D-BE03-4D81-BDB5-D510BC0D8A77}"/>
          </ac:spMkLst>
        </pc:spChg>
        <pc:spChg chg="add">
          <ac:chgData name="Nicolas Rossi - nicolas.rossi4@studio.unibo.it" userId="d99bcc7a-a677-42ea-8100-00e6fdc67a79" providerId="ADAL" clId="{CDC233A4-D2E0-4205-8426-B4D7C8EFCF46}" dt="2023-01-12T15:01:26.964" v="5550" actId="26606"/>
          <ac:spMkLst>
            <pc:docMk/>
            <pc:sldMk cId="2936851982" sldId="261"/>
            <ac:spMk id="25" creationId="{D28FFB34-4FC3-46F5-B900-D3B774FD0BE6}"/>
          </ac:spMkLst>
        </pc:spChg>
        <pc:spChg chg="add">
          <ac:chgData name="Nicolas Rossi - nicolas.rossi4@studio.unibo.it" userId="d99bcc7a-a677-42ea-8100-00e6fdc67a79" providerId="ADAL" clId="{CDC233A4-D2E0-4205-8426-B4D7C8EFCF46}" dt="2023-01-12T15:01:26.964" v="5550" actId="26606"/>
          <ac:spMkLst>
            <pc:docMk/>
            <pc:sldMk cId="2936851982" sldId="261"/>
            <ac:spMk id="27" creationId="{205F7B13-ACB5-46BE-8070-0431266B183B}"/>
          </ac:spMkLst>
        </pc:spChg>
        <pc:spChg chg="add">
          <ac:chgData name="Nicolas Rossi - nicolas.rossi4@studio.unibo.it" userId="d99bcc7a-a677-42ea-8100-00e6fdc67a79" providerId="ADAL" clId="{CDC233A4-D2E0-4205-8426-B4D7C8EFCF46}" dt="2023-01-12T15:01:26.964" v="5550" actId="26606"/>
          <ac:spMkLst>
            <pc:docMk/>
            <pc:sldMk cId="2936851982" sldId="261"/>
            <ac:spMk id="29" creationId="{D52A0D23-45DD-4DF4-ADE6-A81F409BB9FB}"/>
          </ac:spMkLst>
        </pc:spChg>
        <pc:spChg chg="del">
          <ac:chgData name="Nicolas Rossi - nicolas.rossi4@studio.unibo.it" userId="d99bcc7a-a677-42ea-8100-00e6fdc67a79" providerId="ADAL" clId="{CDC233A4-D2E0-4205-8426-B4D7C8EFCF46}" dt="2023-01-12T15:01:20.710" v="5549" actId="700"/>
          <ac:spMkLst>
            <pc:docMk/>
            <pc:sldMk cId="2936851982" sldId="261"/>
            <ac:spMk id="30" creationId="{A27691EB-14CF-4237-B5EB-C94B92677A05}"/>
          </ac:spMkLst>
        </pc:spChg>
        <pc:spChg chg="add">
          <ac:chgData name="Nicolas Rossi - nicolas.rossi4@studio.unibo.it" userId="d99bcc7a-a677-42ea-8100-00e6fdc67a79" providerId="ADAL" clId="{CDC233A4-D2E0-4205-8426-B4D7C8EFCF46}" dt="2023-01-12T15:01:26.964" v="5550" actId="26606"/>
          <ac:spMkLst>
            <pc:docMk/>
            <pc:sldMk cId="2936851982" sldId="261"/>
            <ac:spMk id="31" creationId="{BB934D2B-85E2-4375-94EE-B66C16BF7999}"/>
          </ac:spMkLst>
        </pc:spChg>
        <pc:grpChg chg="del">
          <ac:chgData name="Nicolas Rossi - nicolas.rossi4@studio.unibo.it" userId="d99bcc7a-a677-42ea-8100-00e6fdc67a79" providerId="ADAL" clId="{CDC233A4-D2E0-4205-8426-B4D7C8EFCF46}" dt="2023-01-12T15:01:20.710" v="5549" actId="700"/>
          <ac:grpSpMkLst>
            <pc:docMk/>
            <pc:sldMk cId="2936851982" sldId="261"/>
            <ac:grpSpMk id="8" creationId="{28460BD8-AE3F-4AC9-9D0B-717052AA5D3A}"/>
          </ac:grpSpMkLst>
        </pc:grpChg>
        <pc:cxnChg chg="add">
          <ac:chgData name="Nicolas Rossi - nicolas.rossi4@studio.unibo.it" userId="d99bcc7a-a677-42ea-8100-00e6fdc67a79" providerId="ADAL" clId="{CDC233A4-D2E0-4205-8426-B4D7C8EFCF46}" dt="2023-01-12T15:01:26.964" v="5550" actId="26606"/>
          <ac:cxnSpMkLst>
            <pc:docMk/>
            <pc:sldMk cId="2936851982" sldId="261"/>
            <ac:cxnSpMk id="7" creationId="{1A901C3D-CFAE-460D-BD0E-7D22164D7DFB}"/>
          </ac:cxnSpMkLst>
        </pc:cxnChg>
        <pc:cxnChg chg="add">
          <ac:chgData name="Nicolas Rossi - nicolas.rossi4@studio.unibo.it" userId="d99bcc7a-a677-42ea-8100-00e6fdc67a79" providerId="ADAL" clId="{CDC233A4-D2E0-4205-8426-B4D7C8EFCF46}" dt="2023-01-12T15:01:26.964" v="5550" actId="26606"/>
          <ac:cxnSpMkLst>
            <pc:docMk/>
            <pc:sldMk cId="2936851982" sldId="261"/>
            <ac:cxnSpMk id="10" creationId="{837C0EA9-1437-4437-9D20-2BBDA1AA9FF8}"/>
          </ac:cxnSpMkLst>
        </pc:cxnChg>
        <pc:cxnChg chg="del">
          <ac:chgData name="Nicolas Rossi - nicolas.rossi4@studio.unibo.it" userId="d99bcc7a-a677-42ea-8100-00e6fdc67a79" providerId="ADAL" clId="{CDC233A4-D2E0-4205-8426-B4D7C8EFCF46}" dt="2023-01-12T15:01:20.710" v="5549" actId="700"/>
          <ac:cxnSpMkLst>
            <pc:docMk/>
            <pc:sldMk cId="2936851982" sldId="261"/>
            <ac:cxnSpMk id="26" creationId="{E5E836EB-03CD-4BA5-A751-21D2ACC28303}"/>
          </ac:cxnSpMkLst>
        </pc:cxnChg>
        <pc:cxnChg chg="del">
          <ac:chgData name="Nicolas Rossi - nicolas.rossi4@studio.unibo.it" userId="d99bcc7a-a677-42ea-8100-00e6fdc67a79" providerId="ADAL" clId="{CDC233A4-D2E0-4205-8426-B4D7C8EFCF46}" dt="2023-01-12T15:01:20.710" v="5549" actId="700"/>
          <ac:cxnSpMkLst>
            <pc:docMk/>
            <pc:sldMk cId="2936851982" sldId="261"/>
            <ac:cxnSpMk id="28" creationId="{22721A85-1EA4-4D87-97AB-0BB4AB78F92D}"/>
          </ac:cxnSpMkLst>
        </pc:cxnChg>
      </pc:sldChg>
      <pc:sldChg chg="ord">
        <pc:chgData name="Nicolas Rossi - nicolas.rossi4@studio.unibo.it" userId="d99bcc7a-a677-42ea-8100-00e6fdc67a79" providerId="ADAL" clId="{CDC233A4-D2E0-4205-8426-B4D7C8EFCF46}" dt="2023-01-12T14:18:42.245" v="4604" actId="20578"/>
        <pc:sldMkLst>
          <pc:docMk/>
          <pc:sldMk cId="1689568198" sldId="262"/>
        </pc:sldMkLst>
      </pc:sldChg>
      <pc:sldChg chg="modSp mod ord">
        <pc:chgData name="Nicolas Rossi - nicolas.rossi4@studio.unibo.it" userId="d99bcc7a-a677-42ea-8100-00e6fdc67a79" providerId="ADAL" clId="{CDC233A4-D2E0-4205-8426-B4D7C8EFCF46}" dt="2023-01-12T14:19:00.699" v="4630"/>
        <pc:sldMkLst>
          <pc:docMk/>
          <pc:sldMk cId="3298091400" sldId="263"/>
        </pc:sldMkLst>
        <pc:spChg chg="mod">
          <ac:chgData name="Nicolas Rossi - nicolas.rossi4@studio.unibo.it" userId="d99bcc7a-a677-42ea-8100-00e6fdc67a79" providerId="ADAL" clId="{CDC233A4-D2E0-4205-8426-B4D7C8EFCF46}" dt="2023-01-12T14:18:56.021" v="4628" actId="20577"/>
          <ac:spMkLst>
            <pc:docMk/>
            <pc:sldMk cId="3298091400" sldId="263"/>
            <ac:spMk id="3" creationId="{D63698B5-9875-A522-B49A-CBBF3719415C}"/>
          </ac:spMkLst>
        </pc:spChg>
      </pc:sldChg>
      <pc:sldChg chg="addSp delSp modSp new mod">
        <pc:chgData name="Nicolas Rossi - nicolas.rossi4@studio.unibo.it" userId="d99bcc7a-a677-42ea-8100-00e6fdc67a79" providerId="ADAL" clId="{CDC233A4-D2E0-4205-8426-B4D7C8EFCF46}" dt="2023-01-12T15:42:56.195" v="7163" actId="20577"/>
        <pc:sldMkLst>
          <pc:docMk/>
          <pc:sldMk cId="842275927" sldId="264"/>
        </pc:sldMkLst>
        <pc:spChg chg="mod">
          <ac:chgData name="Nicolas Rossi - nicolas.rossi4@studio.unibo.it" userId="d99bcc7a-a677-42ea-8100-00e6fdc67a79" providerId="ADAL" clId="{CDC233A4-D2E0-4205-8426-B4D7C8EFCF46}" dt="2023-01-12T15:41:33.459" v="7085" actId="20577"/>
          <ac:spMkLst>
            <pc:docMk/>
            <pc:sldMk cId="842275927" sldId="264"/>
            <ac:spMk id="2" creationId="{BB4B90C7-CAC5-51DB-1435-BA38B92F9415}"/>
          </ac:spMkLst>
        </pc:spChg>
        <pc:spChg chg="mod">
          <ac:chgData name="Nicolas Rossi - nicolas.rossi4@studio.unibo.it" userId="d99bcc7a-a677-42ea-8100-00e6fdc67a79" providerId="ADAL" clId="{CDC233A4-D2E0-4205-8426-B4D7C8EFCF46}" dt="2023-01-12T15:42:56.195" v="7163" actId="20577"/>
          <ac:spMkLst>
            <pc:docMk/>
            <pc:sldMk cId="842275927" sldId="264"/>
            <ac:spMk id="3" creationId="{7C916922-3572-8EC4-F9C6-F0E4DB70A2DA}"/>
          </ac:spMkLst>
        </pc:spChg>
        <pc:picChg chg="add del mod">
          <ac:chgData name="Nicolas Rossi - nicolas.rossi4@studio.unibo.it" userId="d99bcc7a-a677-42ea-8100-00e6fdc67a79" providerId="ADAL" clId="{CDC233A4-D2E0-4205-8426-B4D7C8EFCF46}" dt="2023-01-12T14:28:48.676" v="4657" actId="478"/>
          <ac:picMkLst>
            <pc:docMk/>
            <pc:sldMk cId="842275927" sldId="264"/>
            <ac:picMk id="5" creationId="{E87D09D9-8246-ACC1-86B3-4515C1EF4F59}"/>
          </ac:picMkLst>
        </pc:picChg>
        <pc:picChg chg="add mod">
          <ac:chgData name="Nicolas Rossi - nicolas.rossi4@studio.unibo.it" userId="d99bcc7a-a677-42ea-8100-00e6fdc67a79" providerId="ADAL" clId="{CDC233A4-D2E0-4205-8426-B4D7C8EFCF46}" dt="2023-01-12T15:42:05.225" v="7091" actId="1076"/>
          <ac:picMkLst>
            <pc:docMk/>
            <pc:sldMk cId="842275927" sldId="264"/>
            <ac:picMk id="7" creationId="{D76EF03D-4DD4-1F23-E04C-C897045C9952}"/>
          </ac:picMkLst>
        </pc:picChg>
        <pc:picChg chg="add mod">
          <ac:chgData name="Nicolas Rossi - nicolas.rossi4@studio.unibo.it" userId="d99bcc7a-a677-42ea-8100-00e6fdc67a79" providerId="ADAL" clId="{CDC233A4-D2E0-4205-8426-B4D7C8EFCF46}" dt="2023-01-12T14:42:36.468" v="4767" actId="1076"/>
          <ac:picMkLst>
            <pc:docMk/>
            <pc:sldMk cId="842275927" sldId="264"/>
            <ac:picMk id="9" creationId="{BD0B76BB-2789-AAE2-5FA3-9F4F9FAE45A2}"/>
          </ac:picMkLst>
        </pc:picChg>
        <pc:picChg chg="add mod">
          <ac:chgData name="Nicolas Rossi - nicolas.rossi4@studio.unibo.it" userId="d99bcc7a-a677-42ea-8100-00e6fdc67a79" providerId="ADAL" clId="{CDC233A4-D2E0-4205-8426-B4D7C8EFCF46}" dt="2023-01-12T14:45:14.429" v="4809" actId="571"/>
          <ac:picMkLst>
            <pc:docMk/>
            <pc:sldMk cId="842275927" sldId="264"/>
            <ac:picMk id="10" creationId="{EE7E4AE4-60AC-5FAF-EFA9-8AA0FA09757A}"/>
          </ac:picMkLst>
        </pc:picChg>
      </pc:sldChg>
      <pc:sldChg chg="addSp delSp modSp new mod ord setBg setClrOvrMap">
        <pc:chgData name="Nicolas Rossi - nicolas.rossi4@studio.unibo.it" userId="d99bcc7a-a677-42ea-8100-00e6fdc67a79" providerId="ADAL" clId="{CDC233A4-D2E0-4205-8426-B4D7C8EFCF46}" dt="2023-01-12T14:25:26.875" v="4647" actId="120"/>
        <pc:sldMkLst>
          <pc:docMk/>
          <pc:sldMk cId="1409193074" sldId="265"/>
        </pc:sldMkLst>
        <pc:spChg chg="del mod">
          <ac:chgData name="Nicolas Rossi - nicolas.rossi4@studio.unibo.it" userId="d99bcc7a-a677-42ea-8100-00e6fdc67a79" providerId="ADAL" clId="{CDC233A4-D2E0-4205-8426-B4D7C8EFCF46}" dt="2023-01-12T13:36:26.666" v="4293" actId="478"/>
          <ac:spMkLst>
            <pc:docMk/>
            <pc:sldMk cId="1409193074" sldId="265"/>
            <ac:spMk id="2" creationId="{D0C54495-B442-022A-242B-100375EFCF97}"/>
          </ac:spMkLst>
        </pc:spChg>
        <pc:spChg chg="del mod">
          <ac:chgData name="Nicolas Rossi - nicolas.rossi4@studio.unibo.it" userId="d99bcc7a-a677-42ea-8100-00e6fdc67a79" providerId="ADAL" clId="{CDC233A4-D2E0-4205-8426-B4D7C8EFCF46}" dt="2023-01-12T13:36:34.978" v="4294" actId="26606"/>
          <ac:spMkLst>
            <pc:docMk/>
            <pc:sldMk cId="1409193074" sldId="265"/>
            <ac:spMk id="3" creationId="{0A010349-7735-B7ED-4176-15EE8214608E}"/>
          </ac:spMkLst>
        </pc:spChg>
        <pc:spChg chg="add mod">
          <ac:chgData name="Nicolas Rossi - nicolas.rossi4@studio.unibo.it" userId="d99bcc7a-a677-42ea-8100-00e6fdc67a79" providerId="ADAL" clId="{CDC233A4-D2E0-4205-8426-B4D7C8EFCF46}" dt="2023-01-12T14:25:26.875" v="4647" actId="120"/>
          <ac:spMkLst>
            <pc:docMk/>
            <pc:sldMk cId="1409193074" sldId="265"/>
            <ac:spMk id="4" creationId="{FAACB28C-27B1-7591-9C80-A9DB13A4BA97}"/>
          </ac:spMkLst>
        </pc:spChg>
        <pc:spChg chg="add del">
          <ac:chgData name="Nicolas Rossi - nicolas.rossi4@studio.unibo.it" userId="d99bcc7a-a677-42ea-8100-00e6fdc67a79" providerId="ADAL" clId="{CDC233A4-D2E0-4205-8426-B4D7C8EFCF46}" dt="2023-01-12T13:36:17.603" v="4291" actId="26606"/>
          <ac:spMkLst>
            <pc:docMk/>
            <pc:sldMk cId="1409193074" sldId="265"/>
            <ac:spMk id="8" creationId="{8DF4D7F6-81B5-452A-9CE6-76D81F91D41B}"/>
          </ac:spMkLst>
        </pc:spChg>
        <pc:spChg chg="add del">
          <ac:chgData name="Nicolas Rossi - nicolas.rossi4@studio.unibo.it" userId="d99bcc7a-a677-42ea-8100-00e6fdc67a79" providerId="ADAL" clId="{CDC233A4-D2E0-4205-8426-B4D7C8EFCF46}" dt="2023-01-12T13:36:17.603" v="4291" actId="26606"/>
          <ac:spMkLst>
            <pc:docMk/>
            <pc:sldMk cId="1409193074" sldId="265"/>
            <ac:spMk id="10" creationId="{4600514D-20FB-4559-97DC-D1DC39E6C3DE}"/>
          </ac:spMkLst>
        </pc:spChg>
        <pc:spChg chg="add del">
          <ac:chgData name="Nicolas Rossi - nicolas.rossi4@studio.unibo.it" userId="d99bcc7a-a677-42ea-8100-00e6fdc67a79" providerId="ADAL" clId="{CDC233A4-D2E0-4205-8426-B4D7C8EFCF46}" dt="2023-01-12T13:36:17.603" v="4291" actId="26606"/>
          <ac:spMkLst>
            <pc:docMk/>
            <pc:sldMk cId="1409193074" sldId="265"/>
            <ac:spMk id="12" creationId="{266F638A-E405-4AC0-B984-72E5813B0DD1}"/>
          </ac:spMkLst>
        </pc:spChg>
        <pc:spChg chg="add del">
          <ac:chgData name="Nicolas Rossi - nicolas.rossi4@studio.unibo.it" userId="d99bcc7a-a677-42ea-8100-00e6fdc67a79" providerId="ADAL" clId="{CDC233A4-D2E0-4205-8426-B4D7C8EFCF46}" dt="2023-01-12T13:36:17.603" v="4291" actId="26606"/>
          <ac:spMkLst>
            <pc:docMk/>
            <pc:sldMk cId="1409193074" sldId="265"/>
            <ac:spMk id="18" creationId="{27B538D5-95DB-47ED-9CB4-34AE5BF78E6B}"/>
          </ac:spMkLst>
        </pc:spChg>
        <pc:spChg chg="add del">
          <ac:chgData name="Nicolas Rossi - nicolas.rossi4@studio.unibo.it" userId="d99bcc7a-a677-42ea-8100-00e6fdc67a79" providerId="ADAL" clId="{CDC233A4-D2E0-4205-8426-B4D7C8EFCF46}" dt="2023-01-12T13:36:34.978" v="4294" actId="26606"/>
          <ac:spMkLst>
            <pc:docMk/>
            <pc:sldMk cId="1409193074" sldId="265"/>
            <ac:spMk id="21" creationId="{CE3A6A76-AE5D-49AE-9D49-90C0F1548261}"/>
          </ac:spMkLst>
        </pc:spChg>
        <pc:spChg chg="add del">
          <ac:chgData name="Nicolas Rossi - nicolas.rossi4@studio.unibo.it" userId="d99bcc7a-a677-42ea-8100-00e6fdc67a79" providerId="ADAL" clId="{CDC233A4-D2E0-4205-8426-B4D7C8EFCF46}" dt="2023-01-12T14:24:07.389" v="4637" actId="26606"/>
          <ac:spMkLst>
            <pc:docMk/>
            <pc:sldMk cId="1409193074" sldId="265"/>
            <ac:spMk id="43" creationId="{27577DEC-D9A5-404D-9789-702F4319BEC8}"/>
          </ac:spMkLst>
        </pc:spChg>
        <pc:spChg chg="add del">
          <ac:chgData name="Nicolas Rossi - nicolas.rossi4@studio.unibo.it" userId="d99bcc7a-a677-42ea-8100-00e6fdc67a79" providerId="ADAL" clId="{CDC233A4-D2E0-4205-8426-B4D7C8EFCF46}" dt="2023-01-12T14:24:24.282" v="4639" actId="26606"/>
          <ac:spMkLst>
            <pc:docMk/>
            <pc:sldMk cId="1409193074" sldId="265"/>
            <ac:spMk id="59" creationId="{9F4444CE-BC8D-4D61-B303-4C05614E62AB}"/>
          </ac:spMkLst>
        </pc:spChg>
        <pc:spChg chg="add del">
          <ac:chgData name="Nicolas Rossi - nicolas.rossi4@studio.unibo.it" userId="d99bcc7a-a677-42ea-8100-00e6fdc67a79" providerId="ADAL" clId="{CDC233A4-D2E0-4205-8426-B4D7C8EFCF46}" dt="2023-01-12T14:24:24.282" v="4639" actId="26606"/>
          <ac:spMkLst>
            <pc:docMk/>
            <pc:sldMk cId="1409193074" sldId="265"/>
            <ac:spMk id="61" creationId="{62423CA5-E2E1-4789-B759-9906C1C94063}"/>
          </ac:spMkLst>
        </pc:spChg>
        <pc:spChg chg="add del">
          <ac:chgData name="Nicolas Rossi - nicolas.rossi4@studio.unibo.it" userId="d99bcc7a-a677-42ea-8100-00e6fdc67a79" providerId="ADAL" clId="{CDC233A4-D2E0-4205-8426-B4D7C8EFCF46}" dt="2023-01-12T14:24:24.282" v="4639" actId="26606"/>
          <ac:spMkLst>
            <pc:docMk/>
            <pc:sldMk cId="1409193074" sldId="265"/>
            <ac:spMk id="63" creationId="{73772B81-181F-48B7-8826-4D9686D15DF5}"/>
          </ac:spMkLst>
        </pc:spChg>
        <pc:spChg chg="add del">
          <ac:chgData name="Nicolas Rossi - nicolas.rossi4@studio.unibo.it" userId="d99bcc7a-a677-42ea-8100-00e6fdc67a79" providerId="ADAL" clId="{CDC233A4-D2E0-4205-8426-B4D7C8EFCF46}" dt="2023-01-12T14:24:24.282" v="4639" actId="26606"/>
          <ac:spMkLst>
            <pc:docMk/>
            <pc:sldMk cId="1409193074" sldId="265"/>
            <ac:spMk id="65" creationId="{B2205F6E-03C6-4E92-877C-E2482F6599AA}"/>
          </ac:spMkLst>
        </pc:spChg>
        <pc:spChg chg="add">
          <ac:chgData name="Nicolas Rossi - nicolas.rossi4@studio.unibo.it" userId="d99bcc7a-a677-42ea-8100-00e6fdc67a79" providerId="ADAL" clId="{CDC233A4-D2E0-4205-8426-B4D7C8EFCF46}" dt="2023-01-12T14:24:24.282" v="4639" actId="26606"/>
          <ac:spMkLst>
            <pc:docMk/>
            <pc:sldMk cId="1409193074" sldId="265"/>
            <ac:spMk id="70" creationId="{9F4444CE-BC8D-4D61-B303-4C05614E62AB}"/>
          </ac:spMkLst>
        </pc:spChg>
        <pc:spChg chg="add">
          <ac:chgData name="Nicolas Rossi - nicolas.rossi4@studio.unibo.it" userId="d99bcc7a-a677-42ea-8100-00e6fdc67a79" providerId="ADAL" clId="{CDC233A4-D2E0-4205-8426-B4D7C8EFCF46}" dt="2023-01-12T14:24:24.282" v="4639" actId="26606"/>
          <ac:spMkLst>
            <pc:docMk/>
            <pc:sldMk cId="1409193074" sldId="265"/>
            <ac:spMk id="72" creationId="{62423CA5-E2E1-4789-B759-9906C1C94063}"/>
          </ac:spMkLst>
        </pc:spChg>
        <pc:spChg chg="add">
          <ac:chgData name="Nicolas Rossi - nicolas.rossi4@studio.unibo.it" userId="d99bcc7a-a677-42ea-8100-00e6fdc67a79" providerId="ADAL" clId="{CDC233A4-D2E0-4205-8426-B4D7C8EFCF46}" dt="2023-01-12T14:24:24.282" v="4639" actId="26606"/>
          <ac:spMkLst>
            <pc:docMk/>
            <pc:sldMk cId="1409193074" sldId="265"/>
            <ac:spMk id="74" creationId="{73772B81-181F-48B7-8826-4D9686D15DF5}"/>
          </ac:spMkLst>
        </pc:spChg>
        <pc:spChg chg="add">
          <ac:chgData name="Nicolas Rossi - nicolas.rossi4@studio.unibo.it" userId="d99bcc7a-a677-42ea-8100-00e6fdc67a79" providerId="ADAL" clId="{CDC233A4-D2E0-4205-8426-B4D7C8EFCF46}" dt="2023-01-12T14:24:24.282" v="4639" actId="26606"/>
          <ac:spMkLst>
            <pc:docMk/>
            <pc:sldMk cId="1409193074" sldId="265"/>
            <ac:spMk id="76" creationId="{B2205F6E-03C6-4E92-877C-E2482F6599AA}"/>
          </ac:spMkLst>
        </pc:spChg>
        <pc:grpChg chg="add del">
          <ac:chgData name="Nicolas Rossi - nicolas.rossi4@studio.unibo.it" userId="d99bcc7a-a677-42ea-8100-00e6fdc67a79" providerId="ADAL" clId="{CDC233A4-D2E0-4205-8426-B4D7C8EFCF46}" dt="2023-01-12T13:36:34.978" v="4294" actId="26606"/>
          <ac:grpSpMkLst>
            <pc:docMk/>
            <pc:sldMk cId="1409193074" sldId="265"/>
            <ac:grpSpMk id="22" creationId="{A9A5CCB5-EF7C-48C3-B6DF-ADC1771CCD09}"/>
          </ac:grpSpMkLst>
        </pc:grpChg>
        <pc:grpChg chg="add del">
          <ac:chgData name="Nicolas Rossi - nicolas.rossi4@studio.unibo.it" userId="d99bcc7a-a677-42ea-8100-00e6fdc67a79" providerId="ADAL" clId="{CDC233A4-D2E0-4205-8426-B4D7C8EFCF46}" dt="2023-01-12T14:24:07.389" v="4637" actId="26606"/>
          <ac:grpSpMkLst>
            <pc:docMk/>
            <pc:sldMk cId="1409193074" sldId="265"/>
            <ac:grpSpMk id="31" creationId="{28460BD8-AE3F-4AC9-9D0B-717052AA5D3A}"/>
          </ac:grpSpMkLst>
        </pc:grpChg>
        <pc:grpChg chg="add del">
          <ac:chgData name="Nicolas Rossi - nicolas.rossi4@studio.unibo.it" userId="d99bcc7a-a677-42ea-8100-00e6fdc67a79" providerId="ADAL" clId="{CDC233A4-D2E0-4205-8426-B4D7C8EFCF46}" dt="2023-01-12T14:24:07.389" v="4637" actId="26606"/>
          <ac:grpSpMkLst>
            <pc:docMk/>
            <pc:sldMk cId="1409193074" sldId="265"/>
            <ac:grpSpMk id="45" creationId="{CEEA9366-CEA8-4F23-B065-4337F0D836FE}"/>
          </ac:grpSpMkLst>
        </pc:grpChg>
        <pc:picChg chg="add mod">
          <ac:chgData name="Nicolas Rossi - nicolas.rossi4@studio.unibo.it" userId="d99bcc7a-a677-42ea-8100-00e6fdc67a79" providerId="ADAL" clId="{CDC233A4-D2E0-4205-8426-B4D7C8EFCF46}" dt="2023-01-12T14:24:33.725" v="4641" actId="1076"/>
          <ac:picMkLst>
            <pc:docMk/>
            <pc:sldMk cId="1409193074" sldId="265"/>
            <ac:picMk id="6" creationId="{35A99FD1-9918-36FC-6FAF-30C21E640D64}"/>
          </ac:picMkLst>
        </pc:picChg>
        <pc:cxnChg chg="add del">
          <ac:chgData name="Nicolas Rossi - nicolas.rossi4@studio.unibo.it" userId="d99bcc7a-a677-42ea-8100-00e6fdc67a79" providerId="ADAL" clId="{CDC233A4-D2E0-4205-8426-B4D7C8EFCF46}" dt="2023-01-12T13:36:17.603" v="4291" actId="26606"/>
          <ac:cxnSpMkLst>
            <pc:docMk/>
            <pc:sldMk cId="1409193074" sldId="265"/>
            <ac:cxnSpMk id="14" creationId="{7D1CBE93-B17D-4509-843C-82287C38032A}"/>
          </ac:cxnSpMkLst>
        </pc:cxnChg>
        <pc:cxnChg chg="add del">
          <ac:chgData name="Nicolas Rossi - nicolas.rossi4@studio.unibo.it" userId="d99bcc7a-a677-42ea-8100-00e6fdc67a79" providerId="ADAL" clId="{CDC233A4-D2E0-4205-8426-B4D7C8EFCF46}" dt="2023-01-12T13:36:17.603" v="4291" actId="26606"/>
          <ac:cxnSpMkLst>
            <pc:docMk/>
            <pc:sldMk cId="1409193074" sldId="265"/>
            <ac:cxnSpMk id="16" creationId="{AE6277B4-6A43-48AB-89B2-3442221619CC}"/>
          </ac:cxnSpMkLst>
        </pc:cxnChg>
      </pc:sldChg>
      <pc:sldChg chg="new del">
        <pc:chgData name="Nicolas Rossi - nicolas.rossi4@studio.unibo.it" userId="d99bcc7a-a677-42ea-8100-00e6fdc67a79" providerId="ADAL" clId="{CDC233A4-D2E0-4205-8426-B4D7C8EFCF46}" dt="2023-01-12T15:49:54.274" v="7258" actId="47"/>
        <pc:sldMkLst>
          <pc:docMk/>
          <pc:sldMk cId="1810871622" sldId="266"/>
        </pc:sldMkLst>
      </pc:sldChg>
      <pc:sldChg chg="modSp add mod setBg">
        <pc:chgData name="Nicolas Rossi - nicolas.rossi4@studio.unibo.it" userId="d99bcc7a-a677-42ea-8100-00e6fdc67a79" providerId="ADAL" clId="{CDC233A4-D2E0-4205-8426-B4D7C8EFCF46}" dt="2023-01-12T15:53:41.202" v="7300" actId="207"/>
        <pc:sldMkLst>
          <pc:docMk/>
          <pc:sldMk cId="2495853505" sldId="267"/>
        </pc:sldMkLst>
        <pc:spChg chg="mod">
          <ac:chgData name="Nicolas Rossi - nicolas.rossi4@studio.unibo.it" userId="d99bcc7a-a677-42ea-8100-00e6fdc67a79" providerId="ADAL" clId="{CDC233A4-D2E0-4205-8426-B4D7C8EFCF46}" dt="2023-01-12T15:53:41.202" v="7300" actId="207"/>
          <ac:spMkLst>
            <pc:docMk/>
            <pc:sldMk cId="2495853505" sldId="267"/>
            <ac:spMk id="3" creationId="{D63698B5-9875-A522-B49A-CBBF3719415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3627798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212684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C77105-3D68-4AC9-81ED-120449654528}" type="slidenum">
              <a:rPr lang="it-IT" smtClean="0"/>
              <a:t>‹#›</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2938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2574587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C77105-3D68-4AC9-81ED-120449654528}" type="slidenum">
              <a:rPr lang="it-IT" smtClean="0"/>
              <a:t>‹#›</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03363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2244535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1148731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1386626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11D773-EBFB-F22B-0ED2-814FA81C6C8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0C85A26-946A-A62A-3926-984EC899B8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F228652-107F-5AFD-5005-3CCAF70B72FF}"/>
              </a:ext>
            </a:extLst>
          </p:cNvPr>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Segnaposto piè di pagina 4">
            <a:extLst>
              <a:ext uri="{FF2B5EF4-FFF2-40B4-BE49-F238E27FC236}">
                <a16:creationId xmlns:a16="http://schemas.microsoft.com/office/drawing/2014/main" id="{1431F1F6-1C69-89BB-2A12-E58C829660E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265FBEC-6413-DE08-14BD-BEDD60686F8E}"/>
              </a:ext>
            </a:extLst>
          </p:cNvPr>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3306021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3D6D6-4C17-97B2-8FFC-945DCEAEA57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923E54A-B58E-46D8-F3A9-FA6BE577285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6374FB3-7A39-3F1A-7B83-2E33FD196CD4}"/>
              </a:ext>
            </a:extLst>
          </p:cNvPr>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Segnaposto piè di pagina 4">
            <a:extLst>
              <a:ext uri="{FF2B5EF4-FFF2-40B4-BE49-F238E27FC236}">
                <a16:creationId xmlns:a16="http://schemas.microsoft.com/office/drawing/2014/main" id="{216D3860-DB03-FADA-0C16-32031EC5DF3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22F0CF9-1E3E-9F7B-1DF9-761FB1103982}"/>
              </a:ext>
            </a:extLst>
          </p:cNvPr>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3665539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9F933A-D35A-724A-3153-898F40FA2F9E}"/>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1E9D304-14F2-490D-B6D0-CB6EED1B56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C605C70-F108-90CA-A592-15A569D4DF7F}"/>
              </a:ext>
            </a:extLst>
          </p:cNvPr>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Segnaposto piè di pagina 4">
            <a:extLst>
              <a:ext uri="{FF2B5EF4-FFF2-40B4-BE49-F238E27FC236}">
                <a16:creationId xmlns:a16="http://schemas.microsoft.com/office/drawing/2014/main" id="{639E0802-D898-057B-7A82-FD55775CF00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114A702-BC00-5BD7-3EBB-2D2F65165DDB}"/>
              </a:ext>
            </a:extLst>
          </p:cNvPr>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1200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1288743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C4B27F-DE43-8754-7BFD-2DFF75DC5E9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618619B-D0DF-3BC6-D05D-11BDF64C6F3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DA3E777-5E38-7701-D501-97E82B85419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680463F-5FAD-3CEA-F18C-1A0DF073C842}"/>
              </a:ext>
            </a:extLst>
          </p:cNvPr>
          <p:cNvSpPr>
            <a:spLocks noGrp="1"/>
          </p:cNvSpPr>
          <p:nvPr>
            <p:ph type="dt" sz="half" idx="10"/>
          </p:nvPr>
        </p:nvSpPr>
        <p:spPr/>
        <p:txBody>
          <a:bodyPr/>
          <a:lstStyle/>
          <a:p>
            <a:fld id="{E16FF324-CBCA-4BA9-9E2F-512D60063B17}" type="datetimeFigureOut">
              <a:rPr lang="it-IT" smtClean="0"/>
              <a:t>12/01/2023</a:t>
            </a:fld>
            <a:endParaRPr lang="it-IT"/>
          </a:p>
        </p:txBody>
      </p:sp>
      <p:sp>
        <p:nvSpPr>
          <p:cNvPr id="6" name="Segnaposto piè di pagina 5">
            <a:extLst>
              <a:ext uri="{FF2B5EF4-FFF2-40B4-BE49-F238E27FC236}">
                <a16:creationId xmlns:a16="http://schemas.microsoft.com/office/drawing/2014/main" id="{8A1D7597-D32B-5FE5-F327-BC9D5E5997C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C5C6F77-A4F0-70DC-2D52-5CC4104BD2A5}"/>
              </a:ext>
            </a:extLst>
          </p:cNvPr>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37041483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2B9A27-5D20-33AA-78E2-3FA4C8B00BA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BDFF60D-D00E-3498-8A38-146AB6413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13DD976-F8A6-84AA-276B-5AC7E7FA5AD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B55F75F-731E-72C4-75CA-B747D6C6BF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E3116B7-71DD-CCA0-2FDC-35976F94E58F}"/>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F904D73-C200-B3E8-1B13-1F826E80EEAF}"/>
              </a:ext>
            </a:extLst>
          </p:cNvPr>
          <p:cNvSpPr>
            <a:spLocks noGrp="1"/>
          </p:cNvSpPr>
          <p:nvPr>
            <p:ph type="dt" sz="half" idx="10"/>
          </p:nvPr>
        </p:nvSpPr>
        <p:spPr/>
        <p:txBody>
          <a:bodyPr/>
          <a:lstStyle/>
          <a:p>
            <a:fld id="{E16FF324-CBCA-4BA9-9E2F-512D60063B17}" type="datetimeFigureOut">
              <a:rPr lang="it-IT" smtClean="0"/>
              <a:t>12/01/2023</a:t>
            </a:fld>
            <a:endParaRPr lang="it-IT"/>
          </a:p>
        </p:txBody>
      </p:sp>
      <p:sp>
        <p:nvSpPr>
          <p:cNvPr id="8" name="Segnaposto piè di pagina 7">
            <a:extLst>
              <a:ext uri="{FF2B5EF4-FFF2-40B4-BE49-F238E27FC236}">
                <a16:creationId xmlns:a16="http://schemas.microsoft.com/office/drawing/2014/main" id="{7CC35FEC-60C8-888E-795E-972135EF428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B3AEA75-17DA-E565-8AF4-AE80560D0B73}"/>
              </a:ext>
            </a:extLst>
          </p:cNvPr>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2467622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F92480-385C-9B11-0886-FDC92921E0F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C21EA20-82F0-80AE-4EF4-E37D306799D8}"/>
              </a:ext>
            </a:extLst>
          </p:cNvPr>
          <p:cNvSpPr>
            <a:spLocks noGrp="1"/>
          </p:cNvSpPr>
          <p:nvPr>
            <p:ph type="dt" sz="half" idx="10"/>
          </p:nvPr>
        </p:nvSpPr>
        <p:spPr/>
        <p:txBody>
          <a:bodyPr/>
          <a:lstStyle/>
          <a:p>
            <a:fld id="{E16FF324-CBCA-4BA9-9E2F-512D60063B17}" type="datetimeFigureOut">
              <a:rPr lang="it-IT" smtClean="0"/>
              <a:t>12/01/2023</a:t>
            </a:fld>
            <a:endParaRPr lang="it-IT"/>
          </a:p>
        </p:txBody>
      </p:sp>
      <p:sp>
        <p:nvSpPr>
          <p:cNvPr id="4" name="Segnaposto piè di pagina 3">
            <a:extLst>
              <a:ext uri="{FF2B5EF4-FFF2-40B4-BE49-F238E27FC236}">
                <a16:creationId xmlns:a16="http://schemas.microsoft.com/office/drawing/2014/main" id="{F6AFBAAB-B28A-0122-0B2A-8B77F48E4A1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6ECAC78-4087-9291-EE54-F62489927113}"/>
              </a:ext>
            </a:extLst>
          </p:cNvPr>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309656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ADFDE8D-EAB9-5284-26B4-32297F60B2DC}"/>
              </a:ext>
            </a:extLst>
          </p:cNvPr>
          <p:cNvSpPr>
            <a:spLocks noGrp="1"/>
          </p:cNvSpPr>
          <p:nvPr>
            <p:ph type="dt" sz="half" idx="10"/>
          </p:nvPr>
        </p:nvSpPr>
        <p:spPr/>
        <p:txBody>
          <a:bodyPr/>
          <a:lstStyle/>
          <a:p>
            <a:fld id="{E16FF324-CBCA-4BA9-9E2F-512D60063B17}" type="datetimeFigureOut">
              <a:rPr lang="it-IT" smtClean="0"/>
              <a:t>12/01/2023</a:t>
            </a:fld>
            <a:endParaRPr lang="it-IT"/>
          </a:p>
        </p:txBody>
      </p:sp>
      <p:sp>
        <p:nvSpPr>
          <p:cNvPr id="3" name="Segnaposto piè di pagina 2">
            <a:extLst>
              <a:ext uri="{FF2B5EF4-FFF2-40B4-BE49-F238E27FC236}">
                <a16:creationId xmlns:a16="http://schemas.microsoft.com/office/drawing/2014/main" id="{D9269D8C-FF4F-0692-F8F9-A89A428F888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0AAC43DB-AFCC-9A74-7F7B-C4A88C8E67E5}"/>
              </a:ext>
            </a:extLst>
          </p:cNvPr>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2803342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EBB94C-80E3-E06F-23D4-84A9A8765DC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10D1864-1CD5-0769-A49A-49CA9347E0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0FA37A2-DD04-5826-8AC2-A565E6DAE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8903C3E-3162-ECF6-C43F-6E1784195D7C}"/>
              </a:ext>
            </a:extLst>
          </p:cNvPr>
          <p:cNvSpPr>
            <a:spLocks noGrp="1"/>
          </p:cNvSpPr>
          <p:nvPr>
            <p:ph type="dt" sz="half" idx="10"/>
          </p:nvPr>
        </p:nvSpPr>
        <p:spPr/>
        <p:txBody>
          <a:bodyPr/>
          <a:lstStyle/>
          <a:p>
            <a:fld id="{E16FF324-CBCA-4BA9-9E2F-512D60063B17}" type="datetimeFigureOut">
              <a:rPr lang="it-IT" smtClean="0"/>
              <a:t>12/01/2023</a:t>
            </a:fld>
            <a:endParaRPr lang="it-IT"/>
          </a:p>
        </p:txBody>
      </p:sp>
      <p:sp>
        <p:nvSpPr>
          <p:cNvPr id="6" name="Segnaposto piè di pagina 5">
            <a:extLst>
              <a:ext uri="{FF2B5EF4-FFF2-40B4-BE49-F238E27FC236}">
                <a16:creationId xmlns:a16="http://schemas.microsoft.com/office/drawing/2014/main" id="{A5256AA4-F154-0956-9AAB-1B48D55F30B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122574E-C972-CA30-B0EC-6AA8C7356C3A}"/>
              </a:ext>
            </a:extLst>
          </p:cNvPr>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2637076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200EBE-2AFD-82F6-F088-5570D72ABB6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F320A6D7-1559-C9DD-BCF2-5C58EB82AB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4CF2405-CA16-D2F6-41F8-4BD0CAAC0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43204E-1FAD-7340-731E-F3E99F962C9E}"/>
              </a:ext>
            </a:extLst>
          </p:cNvPr>
          <p:cNvSpPr>
            <a:spLocks noGrp="1"/>
          </p:cNvSpPr>
          <p:nvPr>
            <p:ph type="dt" sz="half" idx="10"/>
          </p:nvPr>
        </p:nvSpPr>
        <p:spPr/>
        <p:txBody>
          <a:bodyPr/>
          <a:lstStyle/>
          <a:p>
            <a:fld id="{E16FF324-CBCA-4BA9-9E2F-512D60063B17}" type="datetimeFigureOut">
              <a:rPr lang="it-IT" smtClean="0"/>
              <a:t>12/01/2023</a:t>
            </a:fld>
            <a:endParaRPr lang="it-IT"/>
          </a:p>
        </p:txBody>
      </p:sp>
      <p:sp>
        <p:nvSpPr>
          <p:cNvPr id="6" name="Segnaposto piè di pagina 5">
            <a:extLst>
              <a:ext uri="{FF2B5EF4-FFF2-40B4-BE49-F238E27FC236}">
                <a16:creationId xmlns:a16="http://schemas.microsoft.com/office/drawing/2014/main" id="{AB9DD5C4-8632-8A62-9898-724A76DC154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93C8B36-D4DB-B0C5-DE63-095825B79B2A}"/>
              </a:ext>
            </a:extLst>
          </p:cNvPr>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3636445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CA91F8-F44E-FA52-0511-588100F59B5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370BA89-1B41-E223-D369-B64E7D57974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01D3BEC-D4B8-061B-FEC3-662E35614765}"/>
              </a:ext>
            </a:extLst>
          </p:cNvPr>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Segnaposto piè di pagina 4">
            <a:extLst>
              <a:ext uri="{FF2B5EF4-FFF2-40B4-BE49-F238E27FC236}">
                <a16:creationId xmlns:a16="http://schemas.microsoft.com/office/drawing/2014/main" id="{9FE461C9-BC30-EC0A-9812-AF820BD58F2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F80143A-21FC-ECD7-C7CB-50008DC1BD8E}"/>
              </a:ext>
            </a:extLst>
          </p:cNvPr>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3619733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49B1DB0-FC29-30FC-FD2F-A55B8CE6ADF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A2F715E-5F52-D6C5-90D3-05DD8296F06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3B94470-0CFE-9AF6-3B13-BE2DCCAA79B4}"/>
              </a:ext>
            </a:extLst>
          </p:cNvPr>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Segnaposto piè di pagina 4">
            <a:extLst>
              <a:ext uri="{FF2B5EF4-FFF2-40B4-BE49-F238E27FC236}">
                <a16:creationId xmlns:a16="http://schemas.microsoft.com/office/drawing/2014/main" id="{180AFE6F-56C2-99C8-4E5F-D90827C9592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38714CD-89B7-015F-9F22-8181D6F96F6E}"/>
              </a:ext>
            </a:extLst>
          </p:cNvPr>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2701661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E16FF324-CBCA-4BA9-9E2F-512D60063B17}" type="datetimeFigureOut">
              <a:rPr lang="it-IT" smtClean="0"/>
              <a:t>12/01/2023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2576424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E16FF324-CBCA-4BA9-9E2F-512D60063B17}" type="datetimeFigureOut">
              <a:rPr lang="it-IT" smtClean="0"/>
              <a:t>12/01/2023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2494073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E16FF324-CBCA-4BA9-9E2F-512D60063B17}" type="datetimeFigureOut">
              <a:rPr lang="it-IT" smtClean="0"/>
              <a:t>12/01/2023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2667054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E16FF324-CBCA-4BA9-9E2F-512D60063B17}" type="datetimeFigureOut">
              <a:rPr lang="it-IT" smtClean="0"/>
              <a:t>12/01/2023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4036854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6FF324-CBCA-4BA9-9E2F-512D60063B17}" type="datetimeFigureOut">
              <a:rPr lang="it-IT" smtClean="0"/>
              <a:t>12/01/2023</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808087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E16FF324-CBCA-4BA9-9E2F-512D60063B17}" type="datetimeFigureOut">
              <a:rPr lang="it-IT" smtClean="0"/>
              <a:t>12/01/2023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27445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E16FF324-CBCA-4BA9-9E2F-512D60063B17}" type="datetimeFigureOut">
              <a:rPr lang="it-IT" smtClean="0"/>
              <a:t>12/01/2023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1C77105-3D68-4AC9-81ED-120449654528}" type="slidenum">
              <a:rPr lang="it-IT" smtClean="0"/>
              <a:t>‹#›</a:t>
            </a:fld>
            <a:endParaRPr lang="it-IT"/>
          </a:p>
        </p:txBody>
      </p:sp>
    </p:spTree>
    <p:extLst>
      <p:ext uri="{BB962C8B-B14F-4D97-AF65-F5344CB8AC3E}">
        <p14:creationId xmlns:p14="http://schemas.microsoft.com/office/powerpoint/2010/main" val="536196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16FF324-CBCA-4BA9-9E2F-512D60063B17}" type="datetimeFigureOut">
              <a:rPr lang="it-IT" smtClean="0"/>
              <a:t>12/01/2023</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1C77105-3D68-4AC9-81ED-120449654528}" type="slidenum">
              <a:rPr lang="it-IT" smtClean="0"/>
              <a:t>‹#›</a:t>
            </a:fld>
            <a:endParaRPr lang="it-IT"/>
          </a:p>
        </p:txBody>
      </p:sp>
    </p:spTree>
    <p:extLst>
      <p:ext uri="{BB962C8B-B14F-4D97-AF65-F5344CB8AC3E}">
        <p14:creationId xmlns:p14="http://schemas.microsoft.com/office/powerpoint/2010/main" val="16957370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E8FCB0-B91D-37D5-B6C2-2D0F4EEA66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35BF232-E417-E7EA-1CFC-56BD847F85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1C16F4D-2E49-D006-484F-B714D26477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6FF324-CBCA-4BA9-9E2F-512D60063B17}" type="datetimeFigureOut">
              <a:rPr lang="it-IT" smtClean="0"/>
              <a:t>12/01/2023</a:t>
            </a:fld>
            <a:endParaRPr lang="it-IT"/>
          </a:p>
        </p:txBody>
      </p:sp>
      <p:sp>
        <p:nvSpPr>
          <p:cNvPr id="5" name="Segnaposto piè di pagina 4">
            <a:extLst>
              <a:ext uri="{FF2B5EF4-FFF2-40B4-BE49-F238E27FC236}">
                <a16:creationId xmlns:a16="http://schemas.microsoft.com/office/drawing/2014/main" id="{12F24476-D571-EB1A-26F1-2126C3F711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9E0CA13-C18D-EFCA-4493-9F9BF6717A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77105-3D68-4AC9-81ED-120449654528}" type="slidenum">
              <a:rPr lang="it-IT" smtClean="0"/>
              <a:t>‹#›</a:t>
            </a:fld>
            <a:endParaRPr lang="it-IT"/>
          </a:p>
        </p:txBody>
      </p:sp>
    </p:spTree>
    <p:extLst>
      <p:ext uri="{BB962C8B-B14F-4D97-AF65-F5344CB8AC3E}">
        <p14:creationId xmlns:p14="http://schemas.microsoft.com/office/powerpoint/2010/main" val="297084042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145/2629465" TargetMode="External"/><Relationship Id="rId2" Type="http://schemas.openxmlformats.org/officeDocument/2006/relationships/hyperlink" Target="https://www.who.int/news/item/19-10-2022-who-highlights-high-cost-of-physical-inactivity-in-first-ever-global-report"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3E528D-7DF6-1815-AF5F-CE6FC9620A91}"/>
              </a:ext>
            </a:extLst>
          </p:cNvPr>
          <p:cNvSpPr>
            <a:spLocks noGrp="1"/>
          </p:cNvSpPr>
          <p:nvPr>
            <p:ph type="ctrTitle"/>
          </p:nvPr>
        </p:nvSpPr>
        <p:spPr>
          <a:xfrm>
            <a:off x="4419137" y="1009229"/>
            <a:ext cx="6960759" cy="2849671"/>
          </a:xfrm>
        </p:spPr>
        <p:txBody>
          <a:bodyPr>
            <a:normAutofit/>
          </a:bodyPr>
          <a:lstStyle/>
          <a:p>
            <a:pPr algn="l"/>
            <a:r>
              <a:rPr lang="en-US" sz="6000" dirty="0">
                <a:solidFill>
                  <a:srgbClr val="FFFFFF"/>
                </a:solidFill>
                <a:effectLst>
                  <a:outerShdw blurRad="38100" dist="38100" dir="2700000" algn="tl">
                    <a:srgbClr val="000000">
                      <a:alpha val="43137"/>
                    </a:srgbClr>
                  </a:outerShdw>
                </a:effectLst>
              </a:rPr>
              <a:t>EXERGAMING</a:t>
            </a:r>
            <a:endParaRPr lang="en-US" sz="6000" dirty="0">
              <a:solidFill>
                <a:srgbClr val="FFFFFF"/>
              </a:solidFill>
            </a:endParaRPr>
          </a:p>
        </p:txBody>
      </p:sp>
      <p:sp>
        <p:nvSpPr>
          <p:cNvPr id="3" name="Sottotitolo 2">
            <a:extLst>
              <a:ext uri="{FF2B5EF4-FFF2-40B4-BE49-F238E27FC236}">
                <a16:creationId xmlns:a16="http://schemas.microsoft.com/office/drawing/2014/main" id="{D3254ED7-7210-3D28-3A66-21B8A9CBEFB5}"/>
              </a:ext>
            </a:extLst>
          </p:cNvPr>
          <p:cNvSpPr>
            <a:spLocks noGrp="1"/>
          </p:cNvSpPr>
          <p:nvPr>
            <p:ph type="subTitle" idx="1"/>
          </p:nvPr>
        </p:nvSpPr>
        <p:spPr>
          <a:xfrm>
            <a:off x="4548104" y="3962087"/>
            <a:ext cx="7278711" cy="2895913"/>
          </a:xfrm>
        </p:spPr>
        <p:txBody>
          <a:bodyPr>
            <a:normAutofit/>
          </a:bodyPr>
          <a:lstStyle/>
          <a:p>
            <a:pPr algn="l"/>
            <a:r>
              <a:rPr lang="en-GB" sz="2000" dirty="0">
                <a:solidFill>
                  <a:srgbClr val="FFFFFF">
                    <a:alpha val="70000"/>
                  </a:srgbClr>
                </a:solidFill>
              </a:rPr>
              <a:t>FOR MOTION DATA ACHIEVEMENT</a:t>
            </a:r>
          </a:p>
          <a:p>
            <a:pPr algn="l"/>
            <a:endParaRPr lang="en-GB" sz="2000" dirty="0">
              <a:solidFill>
                <a:srgbClr val="FFFFFF">
                  <a:alpha val="70000"/>
                </a:srgbClr>
              </a:solidFill>
            </a:endParaRPr>
          </a:p>
          <a:p>
            <a:endParaRPr lang="en-GB" sz="2000" dirty="0">
              <a:solidFill>
                <a:srgbClr val="FFFFFF">
                  <a:alpha val="70000"/>
                </a:srgbClr>
              </a:solidFill>
            </a:endParaRPr>
          </a:p>
          <a:p>
            <a:endParaRPr lang="en-GB" dirty="0">
              <a:solidFill>
                <a:srgbClr val="FFFFFF">
                  <a:alpha val="70000"/>
                </a:srgbClr>
              </a:solidFill>
            </a:endParaRPr>
          </a:p>
          <a:p>
            <a:r>
              <a:rPr lang="en-GB" sz="1600" dirty="0">
                <a:solidFill>
                  <a:srgbClr val="FFFFFF">
                    <a:alpha val="70000"/>
                  </a:srgbClr>
                </a:solidFill>
              </a:rPr>
              <a:t>Wearable Sensors Project by </a:t>
            </a:r>
            <a:r>
              <a:rPr lang="en-GB" sz="1600" b="1" dirty="0">
                <a:solidFill>
                  <a:srgbClr val="FFFFFF">
                    <a:alpha val="70000"/>
                  </a:srgbClr>
                </a:solidFill>
              </a:rPr>
              <a:t>Nicolas Rossi</a:t>
            </a:r>
            <a:r>
              <a:rPr lang="en-GB" sz="1600" dirty="0">
                <a:solidFill>
                  <a:srgbClr val="FFFFFF">
                    <a:alpha val="70000"/>
                  </a:srgbClr>
                </a:solidFill>
              </a:rPr>
              <a:t> </a:t>
            </a:r>
          </a:p>
          <a:p>
            <a:r>
              <a:rPr lang="en-GB" sz="1600" dirty="0">
                <a:solidFill>
                  <a:srgbClr val="FFFFFF">
                    <a:alpha val="70000"/>
                  </a:srgbClr>
                </a:solidFill>
              </a:rPr>
              <a:t>Academic Year 2022/2023</a:t>
            </a: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4819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EC40F28-9A28-743B-C6C9-3121F3DCD266}"/>
              </a:ext>
            </a:extLst>
          </p:cNvPr>
          <p:cNvSpPr>
            <a:spLocks noGrp="1"/>
          </p:cNvSpPr>
          <p:nvPr>
            <p:ph idx="1"/>
          </p:nvPr>
        </p:nvSpPr>
        <p:spPr>
          <a:xfrm>
            <a:off x="689117" y="712278"/>
            <a:ext cx="6155266" cy="5424975"/>
          </a:xfrm>
        </p:spPr>
        <p:txBody>
          <a:bodyPr anchor="ctr">
            <a:normAutofit/>
          </a:bodyPr>
          <a:lstStyle/>
          <a:p>
            <a:r>
              <a:rPr lang="en-US" dirty="0"/>
              <a:t>Implementing Exergaming for data acquirement could be an interesting and natural way to obtain information about a specific movement or set of motions </a:t>
            </a:r>
          </a:p>
          <a:p>
            <a:r>
              <a:rPr lang="en-US" dirty="0"/>
              <a:t>It allows to transfer the acquisition from the laboratory right at home, in a familiar environment but with a reduced range of available sensors</a:t>
            </a:r>
          </a:p>
          <a:p>
            <a:r>
              <a:rPr lang="en-US" dirty="0"/>
              <a:t>Gaming also has an impact in the mental status of the player: based on the type of game, one can experience higher concentration, quicker reflexes and even acute emotional states such as joy, stress or fear (for example in horror games)</a:t>
            </a:r>
          </a:p>
          <a:p>
            <a:r>
              <a:rPr lang="en-US" dirty="0"/>
              <a:t>Implementations with Virtual Reality or the Metaverse may result in an almost infinite range of exergaming implementations, revealing its potential among an increasing population of players and gaining importance for possible future clinical applications</a:t>
            </a:r>
          </a:p>
        </p:txBody>
      </p:sp>
      <p:sp>
        <p:nvSpPr>
          <p:cNvPr id="6" name="Rectangle 10">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7" name="Straight Connector 12">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0" name="Straight Connector 14">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A913D0C6-91A4-4EF5-0EA7-BF76945BDCAD}"/>
              </a:ext>
            </a:extLst>
          </p:cNvPr>
          <p:cNvSpPr>
            <a:spLocks noGrp="1"/>
          </p:cNvSpPr>
          <p:nvPr>
            <p:ph type="title"/>
          </p:nvPr>
        </p:nvSpPr>
        <p:spPr>
          <a:xfrm>
            <a:off x="7971996" y="1310505"/>
            <a:ext cx="1477187" cy="4228519"/>
          </a:xfrm>
        </p:spPr>
        <p:txBody>
          <a:bodyPr vert="eaVert" anchor="ctr">
            <a:normAutofit/>
          </a:bodyPr>
          <a:lstStyle/>
          <a:p>
            <a:r>
              <a:rPr lang="en-US" sz="4400" kern="100" spc="300" dirty="0">
                <a:solidFill>
                  <a:schemeClr val="bg1"/>
                </a:solidFill>
              </a:rPr>
              <a:t>CONCLUSIONS</a:t>
            </a:r>
          </a:p>
        </p:txBody>
      </p:sp>
    </p:spTree>
    <p:extLst>
      <p:ext uri="{BB962C8B-B14F-4D97-AF65-F5344CB8AC3E}">
        <p14:creationId xmlns:p14="http://schemas.microsoft.com/office/powerpoint/2010/main" val="2936851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63698B5-9875-A522-B49A-CBBF3719415C}"/>
              </a:ext>
            </a:extLst>
          </p:cNvPr>
          <p:cNvSpPr>
            <a:spLocks noGrp="1"/>
          </p:cNvSpPr>
          <p:nvPr>
            <p:ph idx="1"/>
          </p:nvPr>
        </p:nvSpPr>
        <p:spPr>
          <a:xfrm>
            <a:off x="0" y="0"/>
            <a:ext cx="12192000" cy="6858000"/>
          </a:xfrm>
          <a:solidFill>
            <a:schemeClr val="tx1"/>
          </a:solidFill>
        </p:spPr>
        <p:txBody>
          <a:bodyPr anchor="ctr"/>
          <a:lstStyle/>
          <a:p>
            <a:pPr marL="0" indent="0" algn="ctr">
              <a:buNone/>
            </a:pPr>
            <a:r>
              <a:rPr lang="en-GB" sz="4400" dirty="0">
                <a:solidFill>
                  <a:schemeClr val="bg1"/>
                </a:solidFill>
                <a:latin typeface="Amasis MT Pro" panose="02040504050005020304" pitchFamily="18" charset="0"/>
                <a:ea typeface="CMU Sans Serif" panose="02000603000000000000" pitchFamily="2" charset="0"/>
                <a:cs typeface="CMU Sans Serif" panose="02000603000000000000" pitchFamily="2" charset="0"/>
              </a:rPr>
              <a:t>Thanks for your Attention!</a:t>
            </a:r>
          </a:p>
        </p:txBody>
      </p:sp>
    </p:spTree>
    <p:extLst>
      <p:ext uri="{BB962C8B-B14F-4D97-AF65-F5344CB8AC3E}">
        <p14:creationId xmlns:p14="http://schemas.microsoft.com/office/powerpoint/2010/main" val="2495853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F4723B-9B9E-45C9-80F3-A96865728EEC}"/>
              </a:ext>
            </a:extLst>
          </p:cNvPr>
          <p:cNvSpPr>
            <a:spLocks noGrp="1"/>
          </p:cNvSpPr>
          <p:nvPr>
            <p:ph type="title"/>
          </p:nvPr>
        </p:nvSpPr>
        <p:spPr/>
        <p:txBody>
          <a:bodyPr/>
          <a:lstStyle/>
          <a:p>
            <a:r>
              <a:rPr lang="en-US" dirty="0"/>
              <a:t>What is «</a:t>
            </a:r>
            <a:r>
              <a:rPr lang="en-US" b="1" dirty="0"/>
              <a:t>Exergaming</a:t>
            </a:r>
            <a:r>
              <a:rPr lang="en-US" dirty="0"/>
              <a:t>»?</a:t>
            </a:r>
          </a:p>
        </p:txBody>
      </p:sp>
      <p:sp>
        <p:nvSpPr>
          <p:cNvPr id="3" name="Segnaposto contenuto 2">
            <a:extLst>
              <a:ext uri="{FF2B5EF4-FFF2-40B4-BE49-F238E27FC236}">
                <a16:creationId xmlns:a16="http://schemas.microsoft.com/office/drawing/2014/main" id="{7359ADD2-E74E-6592-C5D6-8B176E7D2B01}"/>
              </a:ext>
            </a:extLst>
          </p:cNvPr>
          <p:cNvSpPr>
            <a:spLocks noGrp="1"/>
          </p:cNvSpPr>
          <p:nvPr>
            <p:ph idx="1"/>
          </p:nvPr>
        </p:nvSpPr>
        <p:spPr>
          <a:xfrm>
            <a:off x="677334" y="2013939"/>
            <a:ext cx="8596668" cy="3880773"/>
          </a:xfrm>
        </p:spPr>
        <p:txBody>
          <a:bodyPr/>
          <a:lstStyle/>
          <a:p>
            <a:r>
              <a:rPr lang="en-US" dirty="0"/>
              <a:t>Composed by the words “Exercise” + “Gaming”</a:t>
            </a:r>
          </a:p>
          <a:p>
            <a:r>
              <a:rPr lang="en-US" dirty="0"/>
              <a:t>Thought to make physical activity an exciting experience, encouraging its spread for people of all ages</a:t>
            </a:r>
          </a:p>
          <a:p>
            <a:r>
              <a:rPr lang="en-US" dirty="0"/>
              <a:t>First massive diffusion thanks to the Wii Fit Balance Board games in 2007, with a previous introduction in the gaming industries in the ‘80s with Konami’s Dance Dance Revolution arcade cabinet.</a:t>
            </a:r>
          </a:p>
          <a:p>
            <a:r>
              <a:rPr lang="en-US" dirty="0"/>
              <a:t>Market under great expansion, innovatively regarding VR Motion Tracking</a:t>
            </a:r>
          </a:p>
          <a:p>
            <a:pPr marL="0" indent="0">
              <a:buNone/>
            </a:pPr>
            <a:endParaRPr lang="en-US" dirty="0"/>
          </a:p>
          <a:p>
            <a:pPr marL="0" indent="0">
              <a:buNone/>
            </a:pPr>
            <a:endParaRPr lang="en-US" dirty="0"/>
          </a:p>
          <a:p>
            <a:pPr marL="0" indent="0">
              <a:buNone/>
            </a:pPr>
            <a:r>
              <a:rPr lang="en-US" i="1" dirty="0"/>
              <a:t>Can this gaming activity be useful in a future perspective for Healthcare and Big Data Analysis?</a:t>
            </a:r>
          </a:p>
          <a:p>
            <a:endParaRPr lang="en-US" dirty="0"/>
          </a:p>
          <a:p>
            <a:endParaRPr lang="en-US" dirty="0"/>
          </a:p>
        </p:txBody>
      </p:sp>
    </p:spTree>
    <p:extLst>
      <p:ext uri="{BB962C8B-B14F-4D97-AF65-F5344CB8AC3E}">
        <p14:creationId xmlns:p14="http://schemas.microsoft.com/office/powerpoint/2010/main" val="331760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E99D94F-64F3-BE71-94CF-D37C9C723C83}"/>
              </a:ext>
            </a:extLst>
          </p:cNvPr>
          <p:cNvSpPr>
            <a:spLocks noGrp="1"/>
          </p:cNvSpPr>
          <p:nvPr>
            <p:ph type="title"/>
          </p:nvPr>
        </p:nvSpPr>
        <p:spPr>
          <a:xfrm>
            <a:off x="1333502" y="609600"/>
            <a:ext cx="8596668" cy="1320800"/>
          </a:xfrm>
        </p:spPr>
        <p:txBody>
          <a:bodyPr>
            <a:normAutofit/>
          </a:bodyPr>
          <a:lstStyle/>
          <a:p>
            <a:r>
              <a:rPr lang="en-US" b="1" dirty="0"/>
              <a:t>Main</a:t>
            </a:r>
            <a:r>
              <a:rPr lang="en-US" b="1" dirty="0">
                <a:effectLst>
                  <a:outerShdw blurRad="38100" dist="38100" dir="2700000" algn="tl">
                    <a:srgbClr val="000000">
                      <a:alpha val="43137"/>
                    </a:srgbClr>
                  </a:outerShdw>
                </a:effectLst>
              </a:rPr>
              <a:t> </a:t>
            </a:r>
            <a:r>
              <a:rPr lang="en-US" b="1" dirty="0"/>
              <a:t>Scopes of Exergaming</a:t>
            </a:r>
          </a:p>
        </p:txBody>
      </p:sp>
      <p:sp>
        <p:nvSpPr>
          <p:cNvPr id="26" name="Isosceles Triangle 25">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Segnaposto contenuto 2">
            <a:extLst>
              <a:ext uri="{FF2B5EF4-FFF2-40B4-BE49-F238E27FC236}">
                <a16:creationId xmlns:a16="http://schemas.microsoft.com/office/drawing/2014/main" id="{BD2B05A9-5AE6-5D26-E587-1C955883F5EF}"/>
              </a:ext>
            </a:extLst>
          </p:cNvPr>
          <p:cNvSpPr>
            <a:spLocks noGrp="1"/>
          </p:cNvSpPr>
          <p:nvPr>
            <p:ph idx="1"/>
          </p:nvPr>
        </p:nvSpPr>
        <p:spPr>
          <a:xfrm>
            <a:off x="1333502" y="1992703"/>
            <a:ext cx="8596668" cy="4048660"/>
          </a:xfrm>
        </p:spPr>
        <p:txBody>
          <a:bodyPr>
            <a:normAutofit lnSpcReduction="10000"/>
          </a:bodyPr>
          <a:lstStyle/>
          <a:p>
            <a:r>
              <a:rPr lang="en-US" dirty="0"/>
              <a:t>Gamification of physical exercise to deal with the increasing sedentary lifestyle worldwide [1] as well as rehabilitation practices and physiotherapy</a:t>
            </a:r>
          </a:p>
          <a:p>
            <a:r>
              <a:rPr lang="en-US" dirty="0"/>
              <a:t>Effective way to obtain coherent motion data in a laboratory environment, for example by extending the attention span of kids and the naturalness of the requested movements</a:t>
            </a:r>
          </a:p>
          <a:p>
            <a:r>
              <a:rPr lang="en-US" dirty="0"/>
              <a:t>Possible Online data acquisition outside of the laboratory using smartphones or specific wearable sensors</a:t>
            </a:r>
          </a:p>
          <a:p>
            <a:r>
              <a:rPr lang="en-US" dirty="0"/>
              <a:t>Appliable to wide-spread achievement of anonymous training data for motion recognition AIs, and similar fields [2]</a:t>
            </a:r>
          </a:p>
          <a:p>
            <a:pPr marL="0" indent="0">
              <a:buNone/>
            </a:pPr>
            <a:endParaRPr lang="en-US" dirty="0"/>
          </a:p>
          <a:p>
            <a:pPr marL="0" indent="0">
              <a:buNone/>
            </a:pPr>
            <a:endParaRPr lang="en-US" sz="1100" dirty="0"/>
          </a:p>
          <a:p>
            <a:pPr marL="0" indent="0">
              <a:buNone/>
            </a:pPr>
            <a:r>
              <a:rPr lang="en-US" sz="1100" dirty="0"/>
              <a:t>[1]  </a:t>
            </a:r>
            <a:r>
              <a:rPr lang="en-US" sz="1100" dirty="0">
                <a:hlinkClick r:id="rId2"/>
              </a:rPr>
              <a:t>https://www.who.int/news/item/19-10-2022-who-highlights-high-cost-of-physical-inactivity-in-first-ever-global-report</a:t>
            </a:r>
            <a:endParaRPr lang="en-US" sz="1100" dirty="0"/>
          </a:p>
          <a:p>
            <a:pPr marL="0" indent="0">
              <a:buNone/>
            </a:pPr>
            <a:r>
              <a:rPr lang="en-US" sz="1100" dirty="0"/>
              <a:t>[2]  </a:t>
            </a:r>
            <a:r>
              <a:rPr lang="en-US" sz="1100" b="0" i="0" u="none" strike="noStrike" dirty="0">
                <a:effectLst/>
                <a:latin typeface="Open Sans" panose="020B0604020202020204" pitchFamily="34" charset="0"/>
                <a:hlinkClick r:id="rId3"/>
              </a:rPr>
              <a:t>https://doi.org/10.1145/2629465</a:t>
            </a:r>
            <a:endParaRPr lang="en-US" sz="1100" dirty="0"/>
          </a:p>
        </p:txBody>
      </p:sp>
      <p:sp>
        <p:nvSpPr>
          <p:cNvPr id="28" name="Isosceles Triangle 27">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29FDBE1B-FCA0-5942-3B71-23D2C1D1C5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1293" y="182002"/>
            <a:ext cx="1481974" cy="1917378"/>
          </a:xfrm>
          <a:prstGeom prst="rect">
            <a:avLst/>
          </a:prstGeom>
        </p:spPr>
      </p:pic>
    </p:spTree>
    <p:extLst>
      <p:ext uri="{BB962C8B-B14F-4D97-AF65-F5344CB8AC3E}">
        <p14:creationId xmlns:p14="http://schemas.microsoft.com/office/powerpoint/2010/main" val="120536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90C7-CAC5-51DB-1435-BA38B92F9415}"/>
              </a:ext>
            </a:extLst>
          </p:cNvPr>
          <p:cNvSpPr>
            <a:spLocks noGrp="1"/>
          </p:cNvSpPr>
          <p:nvPr>
            <p:ph type="title"/>
          </p:nvPr>
        </p:nvSpPr>
        <p:spPr>
          <a:xfrm>
            <a:off x="677334" y="672974"/>
            <a:ext cx="8596668" cy="1320800"/>
          </a:xfrm>
        </p:spPr>
        <p:txBody>
          <a:bodyPr/>
          <a:lstStyle/>
          <a:p>
            <a:r>
              <a:rPr lang="en-US" dirty="0"/>
              <a:t>Scope and functioning of the </a:t>
            </a:r>
            <a:r>
              <a:rPr lang="en-US" b="1" dirty="0"/>
              <a:t>Game</a:t>
            </a:r>
          </a:p>
        </p:txBody>
      </p:sp>
      <p:sp>
        <p:nvSpPr>
          <p:cNvPr id="3" name="Content Placeholder 2">
            <a:extLst>
              <a:ext uri="{FF2B5EF4-FFF2-40B4-BE49-F238E27FC236}">
                <a16:creationId xmlns:a16="http://schemas.microsoft.com/office/drawing/2014/main" id="{7C916922-3572-8EC4-F9C6-F0E4DB70A2DA}"/>
              </a:ext>
            </a:extLst>
          </p:cNvPr>
          <p:cNvSpPr>
            <a:spLocks noGrp="1"/>
          </p:cNvSpPr>
          <p:nvPr>
            <p:ph idx="1"/>
          </p:nvPr>
        </p:nvSpPr>
        <p:spPr>
          <a:xfrm>
            <a:off x="677334" y="1791949"/>
            <a:ext cx="8596668" cy="4064000"/>
          </a:xfrm>
        </p:spPr>
        <p:txBody>
          <a:bodyPr>
            <a:normAutofit/>
          </a:bodyPr>
          <a:lstStyle/>
          <a:p>
            <a:r>
              <a:rPr lang="en-US" dirty="0"/>
              <a:t>Acquisition of data for three types of movements (run, jump and squat) while exer-playing with a demo game project created with GODOT Game Engine</a:t>
            </a:r>
          </a:p>
          <a:p>
            <a:r>
              <a:rPr lang="en-US" dirty="0"/>
              <a:t>Characters (cat or dog) and UI style (cartoonish) thought for kids in this specific case, but can be modified for an audience of teenagers or seniors</a:t>
            </a:r>
          </a:p>
          <a:p>
            <a:r>
              <a:rPr lang="en-US" dirty="0"/>
              <a:t>The focus in the game is to avoid obstacles that will appear along the way, executing the right movement for each type</a:t>
            </a:r>
          </a:p>
          <a:p>
            <a:r>
              <a:rPr lang="en-US" dirty="0"/>
              <a:t>Calibration is needed before starting the game</a:t>
            </a:r>
          </a:p>
          <a:p>
            <a:r>
              <a:rPr lang="en-US" dirty="0"/>
              <a:t>After the start, the whole session will be recorded using the accelerometer in the player’s Smartphone and an external application communicating via Wi-Fi with the game (Godot Remote)</a:t>
            </a:r>
          </a:p>
          <a:p>
            <a:r>
              <a:rPr lang="en-US" dirty="0"/>
              <a:t>The motion data will be saved locally for every run (completed or not) as a .txt file</a:t>
            </a:r>
          </a:p>
          <a:p>
            <a:endParaRPr lang="en-US" dirty="0"/>
          </a:p>
          <a:p>
            <a:endParaRPr lang="en-US" dirty="0"/>
          </a:p>
        </p:txBody>
      </p:sp>
      <p:pic>
        <p:nvPicPr>
          <p:cNvPr id="7" name="Picture 6" descr="A picture containing lamp&#10;&#10;Description automatically generated">
            <a:extLst>
              <a:ext uri="{FF2B5EF4-FFF2-40B4-BE49-F238E27FC236}">
                <a16:creationId xmlns:a16="http://schemas.microsoft.com/office/drawing/2014/main" id="{D76EF03D-4DD4-1F23-E04C-C897045C9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7319" y="-78717"/>
            <a:ext cx="1943878" cy="1709333"/>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BD0B76BB-2789-AAE2-5FA3-9F4F9FAE4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140784" y="3823949"/>
            <a:ext cx="3123642" cy="2731745"/>
          </a:xfrm>
          <a:prstGeom prst="rect">
            <a:avLst/>
          </a:prstGeom>
        </p:spPr>
      </p:pic>
    </p:spTree>
    <p:extLst>
      <p:ext uri="{BB962C8B-B14F-4D97-AF65-F5344CB8AC3E}">
        <p14:creationId xmlns:p14="http://schemas.microsoft.com/office/powerpoint/2010/main" val="842275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E7BE8B-E165-597E-1EFD-FF3D5CEB871F}"/>
              </a:ext>
            </a:extLst>
          </p:cNvPr>
          <p:cNvSpPr>
            <a:spLocks noGrp="1"/>
          </p:cNvSpPr>
          <p:nvPr>
            <p:ph type="title"/>
          </p:nvPr>
        </p:nvSpPr>
        <p:spPr>
          <a:xfrm>
            <a:off x="638882" y="639193"/>
            <a:ext cx="3255095" cy="3422813"/>
          </a:xfrm>
        </p:spPr>
        <p:txBody>
          <a:bodyPr vert="horz" lIns="91440" tIns="45720" rIns="91440" bIns="45720" rtlCol="0" anchor="b">
            <a:normAutofit/>
          </a:bodyPr>
          <a:lstStyle/>
          <a:p>
            <a:pPr algn="ctr"/>
            <a:r>
              <a:rPr lang="en-US" sz="4800" kern="1200" dirty="0">
                <a:solidFill>
                  <a:srgbClr val="ED7D31"/>
                </a:solidFill>
                <a:latin typeface="Amasis MT Pro" panose="02040504050005020304" pitchFamily="18" charset="0"/>
              </a:rPr>
              <a:t>C</a:t>
            </a:r>
            <a:r>
              <a:rPr lang="en-US" sz="4800" kern="1200" dirty="0">
                <a:solidFill>
                  <a:schemeClr val="tx1"/>
                </a:solidFill>
                <a:latin typeface="Amasis MT Pro" panose="02040504050005020304" pitchFamily="18" charset="0"/>
              </a:rPr>
              <a:t>alibration</a:t>
            </a:r>
            <a:br>
              <a:rPr lang="en-US" sz="4800" kern="1200" dirty="0">
                <a:solidFill>
                  <a:schemeClr val="tx1"/>
                </a:solidFill>
                <a:latin typeface="Amasis MT Pro" panose="02040504050005020304" pitchFamily="18" charset="0"/>
              </a:rPr>
            </a:br>
            <a:r>
              <a:rPr lang="en-US" sz="4800" kern="1200" dirty="0">
                <a:solidFill>
                  <a:schemeClr val="tx1"/>
                </a:solidFill>
                <a:latin typeface="Amasis MT Pro" panose="02040504050005020304" pitchFamily="18" charset="0"/>
              </a:rPr>
              <a:t>procedure</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alibration Example">
            <a:hlinkClick r:id="" action="ppaction://media"/>
            <a:extLst>
              <a:ext uri="{FF2B5EF4-FFF2-40B4-BE49-F238E27FC236}">
                <a16:creationId xmlns:a16="http://schemas.microsoft.com/office/drawing/2014/main" id="{DF176B83-4241-CABD-48A0-34D157C2D6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41651" y="1345072"/>
            <a:ext cx="7214616" cy="4167855"/>
          </a:xfrm>
          <a:prstGeom prst="rect">
            <a:avLst/>
          </a:prstGeom>
        </p:spPr>
      </p:pic>
    </p:spTree>
    <p:extLst>
      <p:ext uri="{BB962C8B-B14F-4D97-AF65-F5344CB8AC3E}">
        <p14:creationId xmlns:p14="http://schemas.microsoft.com/office/powerpoint/2010/main" val="100247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4" name="Isosceles Triangle 7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 name="Content Placeholder 2">
            <a:extLst>
              <a:ext uri="{FF2B5EF4-FFF2-40B4-BE49-F238E27FC236}">
                <a16:creationId xmlns:a16="http://schemas.microsoft.com/office/drawing/2014/main" id="{FAACB28C-27B1-7591-9C80-A9DB13A4BA97}"/>
              </a:ext>
            </a:extLst>
          </p:cNvPr>
          <p:cNvSpPr>
            <a:spLocks noGrp="1"/>
          </p:cNvSpPr>
          <p:nvPr>
            <p:ph idx="1"/>
          </p:nvPr>
        </p:nvSpPr>
        <p:spPr>
          <a:xfrm>
            <a:off x="673754" y="2160590"/>
            <a:ext cx="3973943" cy="3440110"/>
          </a:xfrm>
        </p:spPr>
        <p:txBody>
          <a:bodyPr>
            <a:normAutofit/>
          </a:bodyPr>
          <a:lstStyle/>
          <a:p>
            <a:pPr marL="0" indent="0">
              <a:buNone/>
            </a:pPr>
            <a:r>
              <a:rPr lang="en-US" sz="2000" dirty="0">
                <a:solidFill>
                  <a:schemeClr val="bg1"/>
                </a:solidFill>
              </a:rPr>
              <a:t>The obtained text file can then be analyzed by executing a MATLAB script that simply </a:t>
            </a:r>
            <a:r>
              <a:rPr lang="en-US" sz="2000" b="1" dirty="0">
                <a:solidFill>
                  <a:schemeClr val="bg1"/>
                </a:solidFill>
              </a:rPr>
              <a:t>translates</a:t>
            </a:r>
            <a:r>
              <a:rPr lang="en-US" sz="2000" dirty="0">
                <a:solidFill>
                  <a:schemeClr val="bg1"/>
                </a:solidFill>
              </a:rPr>
              <a:t> the string into acceleration data, applies a </a:t>
            </a:r>
            <a:r>
              <a:rPr lang="en-US" sz="2000" b="1" dirty="0">
                <a:solidFill>
                  <a:schemeClr val="bg1"/>
                </a:solidFill>
              </a:rPr>
              <a:t>low pass filter</a:t>
            </a:r>
            <a:r>
              <a:rPr lang="en-US" sz="2000" dirty="0">
                <a:solidFill>
                  <a:schemeClr val="bg1"/>
                </a:solidFill>
              </a:rPr>
              <a:t> and </a:t>
            </a:r>
            <a:r>
              <a:rPr lang="en-US" sz="2000" b="1" dirty="0">
                <a:solidFill>
                  <a:schemeClr val="bg1"/>
                </a:solidFill>
              </a:rPr>
              <a:t>plots</a:t>
            </a:r>
            <a:r>
              <a:rPr lang="en-US" sz="2000" dirty="0">
                <a:solidFill>
                  <a:schemeClr val="bg1"/>
                </a:solidFill>
              </a:rPr>
              <a:t> the data</a:t>
            </a:r>
          </a:p>
          <a:p>
            <a:endParaRPr lang="en-US" dirty="0">
              <a:solidFill>
                <a:schemeClr val="bg1"/>
              </a:solidFill>
            </a:endParaRPr>
          </a:p>
        </p:txBody>
      </p:sp>
      <p:pic>
        <p:nvPicPr>
          <p:cNvPr id="6" name="Picture 5" descr="A picture containing chart&#10;&#10;Description automatically generated">
            <a:extLst>
              <a:ext uri="{FF2B5EF4-FFF2-40B4-BE49-F238E27FC236}">
                <a16:creationId xmlns:a16="http://schemas.microsoft.com/office/drawing/2014/main" id="{35A99FD1-9918-36FC-6FAF-30C21E640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983" y="1182255"/>
            <a:ext cx="5578263" cy="4225534"/>
          </a:xfrm>
          <a:prstGeom prst="rect">
            <a:avLst/>
          </a:prstGeom>
        </p:spPr>
      </p:pic>
      <p:sp>
        <p:nvSpPr>
          <p:cNvPr id="76" name="Isosceles Triangle 7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409193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63698B5-9875-A522-B49A-CBBF3719415C}"/>
              </a:ext>
            </a:extLst>
          </p:cNvPr>
          <p:cNvSpPr>
            <a:spLocks noGrp="1"/>
          </p:cNvSpPr>
          <p:nvPr>
            <p:ph idx="1"/>
          </p:nvPr>
        </p:nvSpPr>
        <p:spPr>
          <a:xfrm>
            <a:off x="0" y="0"/>
            <a:ext cx="12192000" cy="6858000"/>
          </a:xfrm>
        </p:spPr>
        <p:txBody>
          <a:bodyPr anchor="ctr"/>
          <a:lstStyle/>
          <a:p>
            <a:pPr marL="0" indent="0" algn="ctr">
              <a:buNone/>
            </a:pPr>
            <a:r>
              <a:rPr lang="en-GB" sz="4400" dirty="0">
                <a:latin typeface="Amasis MT Pro" panose="02040504050005020304" pitchFamily="18" charset="0"/>
                <a:ea typeface="CMU Sans Serif" panose="02000603000000000000" pitchFamily="2" charset="0"/>
                <a:cs typeface="CMU Sans Serif" panose="02000603000000000000" pitchFamily="2" charset="0"/>
              </a:rPr>
              <a:t>The next slide is an example </a:t>
            </a:r>
          </a:p>
          <a:p>
            <a:pPr marL="0" indent="0" algn="ctr">
              <a:buNone/>
            </a:pPr>
            <a:r>
              <a:rPr lang="en-GB" sz="4400" dirty="0">
                <a:latin typeface="Amasis MT Pro" panose="02040504050005020304" pitchFamily="18" charset="0"/>
                <a:ea typeface="CMU Sans Serif" panose="02000603000000000000" pitchFamily="2" charset="0"/>
                <a:cs typeface="CMU Sans Serif" panose="02000603000000000000" pitchFamily="2" charset="0"/>
              </a:rPr>
              <a:t>of a complete run:</a:t>
            </a:r>
          </a:p>
        </p:txBody>
      </p:sp>
    </p:spTree>
    <p:extLst>
      <p:ext uri="{BB962C8B-B14F-4D97-AF65-F5344CB8AC3E}">
        <p14:creationId xmlns:p14="http://schemas.microsoft.com/office/powerpoint/2010/main" val="3298091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Full run">
            <a:hlinkClick r:id="" action="ppaction://media"/>
            <a:extLst>
              <a:ext uri="{FF2B5EF4-FFF2-40B4-BE49-F238E27FC236}">
                <a16:creationId xmlns:a16="http://schemas.microsoft.com/office/drawing/2014/main" id="{306008DA-97BA-B986-4264-04902238F3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2727" y="389659"/>
            <a:ext cx="10926618" cy="6146222"/>
          </a:xfrm>
          <a:prstGeom prst="rect">
            <a:avLst/>
          </a:prstGeom>
        </p:spPr>
      </p:pic>
    </p:spTree>
    <p:extLst>
      <p:ext uri="{BB962C8B-B14F-4D97-AF65-F5344CB8AC3E}">
        <p14:creationId xmlns:p14="http://schemas.microsoft.com/office/powerpoint/2010/main" val="168956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8679B1D-E1FC-9A24-431A-C0E8D8D35BF1}"/>
              </a:ext>
            </a:extLst>
          </p:cNvPr>
          <p:cNvSpPr>
            <a:spLocks noGrp="1"/>
          </p:cNvSpPr>
          <p:nvPr>
            <p:ph type="title"/>
          </p:nvPr>
        </p:nvSpPr>
        <p:spPr>
          <a:xfrm>
            <a:off x="1043950" y="1179151"/>
            <a:ext cx="3300646" cy="4463889"/>
          </a:xfrm>
        </p:spPr>
        <p:txBody>
          <a:bodyPr anchor="ctr">
            <a:normAutofit/>
          </a:bodyPr>
          <a:lstStyle/>
          <a:p>
            <a:r>
              <a:rPr lang="en-US" dirty="0"/>
              <a:t>Possible </a:t>
            </a:r>
            <a:r>
              <a:rPr lang="en-US" b="1" dirty="0"/>
              <a:t>Improvements</a:t>
            </a:r>
            <a:r>
              <a:rPr lang="en-US" dirty="0"/>
              <a:t> to the Game</a:t>
            </a:r>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1748BD99-3A23-2BC1-CFE6-A6D08F133B17}"/>
              </a:ext>
            </a:extLst>
          </p:cNvPr>
          <p:cNvSpPr>
            <a:spLocks noGrp="1"/>
          </p:cNvSpPr>
          <p:nvPr>
            <p:ph idx="1"/>
          </p:nvPr>
        </p:nvSpPr>
        <p:spPr>
          <a:xfrm>
            <a:off x="4978918" y="1109145"/>
            <a:ext cx="6341016" cy="4603900"/>
          </a:xfrm>
        </p:spPr>
        <p:txBody>
          <a:bodyPr anchor="ctr">
            <a:normAutofit/>
          </a:bodyPr>
          <a:lstStyle/>
          <a:p>
            <a:r>
              <a:rPr lang="en-US" dirty="0"/>
              <a:t>Add a tutorial and more levels or even characters to choose from</a:t>
            </a:r>
          </a:p>
          <a:p>
            <a:r>
              <a:rPr lang="en-US" dirty="0"/>
              <a:t>Enhance calibration for better movement recognition (especially squat)</a:t>
            </a:r>
          </a:p>
          <a:p>
            <a:r>
              <a:rPr lang="en-US" dirty="0"/>
              <a:t>Send the data directly online instead of saving locally (so that you will be able to access MATLAB on a unique PC while playing on other computers/consoles too)</a:t>
            </a:r>
          </a:p>
          <a:p>
            <a:r>
              <a:rPr lang="en-US" dirty="0"/>
              <a:t>Strengthen App to PC connection and reduce the data loss during the acquisition (possibly with Bluetooth)</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A0E55255-93D2-2028-0078-8B2BFA099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034941" y="5094655"/>
            <a:ext cx="1750496" cy="1485308"/>
          </a:xfrm>
          <a:prstGeom prst="rect">
            <a:avLst/>
          </a:prstGeom>
        </p:spPr>
      </p:pic>
      <p:pic>
        <p:nvPicPr>
          <p:cNvPr id="7" name="Picture 6">
            <a:extLst>
              <a:ext uri="{FF2B5EF4-FFF2-40B4-BE49-F238E27FC236}">
                <a16:creationId xmlns:a16="http://schemas.microsoft.com/office/drawing/2014/main" id="{B6E16A4C-7E66-A3AC-2991-1204D30B5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30" y="187336"/>
            <a:ext cx="2080804" cy="2244552"/>
          </a:xfrm>
          <a:prstGeom prst="rect">
            <a:avLst/>
          </a:prstGeom>
        </p:spPr>
      </p:pic>
      <p:pic>
        <p:nvPicPr>
          <p:cNvPr id="11" name="Picture 10" descr="Background pattern&#10;&#10;Description automatically generated">
            <a:extLst>
              <a:ext uri="{FF2B5EF4-FFF2-40B4-BE49-F238E27FC236}">
                <a16:creationId xmlns:a16="http://schemas.microsoft.com/office/drawing/2014/main" id="{CFC9B9D7-15DA-0FEB-6E96-B2DD1B559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876" y="807174"/>
            <a:ext cx="1876409" cy="1270841"/>
          </a:xfrm>
          <a:prstGeom prst="rect">
            <a:avLst/>
          </a:prstGeom>
        </p:spPr>
      </p:pic>
    </p:spTree>
    <p:extLst>
      <p:ext uri="{BB962C8B-B14F-4D97-AF65-F5344CB8AC3E}">
        <p14:creationId xmlns:p14="http://schemas.microsoft.com/office/powerpoint/2010/main" val="1325286342"/>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A2B07FE7F3684291DF1D8E88473EB7" ma:contentTypeVersion="13" ma:contentTypeDescription="Create a new document." ma:contentTypeScope="" ma:versionID="adc83143b711e9585c5ccb672e72e24e">
  <xsd:schema xmlns:xsd="http://www.w3.org/2001/XMLSchema" xmlns:xs="http://www.w3.org/2001/XMLSchema" xmlns:p="http://schemas.microsoft.com/office/2006/metadata/properties" xmlns:ns3="4fbec681-29c5-48c0-b7b5-889e25725b69" xmlns:ns4="f9d1ed5c-21f3-48f7-bb7e-50ef93233728" targetNamespace="http://schemas.microsoft.com/office/2006/metadata/properties" ma:root="true" ma:fieldsID="137986e38c739c21246bb836fca74a77" ns3:_="" ns4:_="">
    <xsd:import namespace="4fbec681-29c5-48c0-b7b5-889e25725b69"/>
    <xsd:import namespace="f9d1ed5c-21f3-48f7-bb7e-50ef9323372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bec681-29c5-48c0-b7b5-889e25725b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d1ed5c-21f3-48f7-bb7e-50ef9323372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B30A996-FB64-4482-99E5-03C0B97709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bec681-29c5-48c0-b7b5-889e25725b69"/>
    <ds:schemaRef ds:uri="f9d1ed5c-21f3-48f7-bb7e-50ef932337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8362B1-C2A3-48DA-AF58-2E602460A414}">
  <ds:schemaRefs>
    <ds:schemaRef ds:uri="http://schemas.microsoft.com/sharepoint/v3/contenttype/forms"/>
  </ds:schemaRefs>
</ds:datastoreItem>
</file>

<file path=customXml/itemProps3.xml><?xml version="1.0" encoding="utf-8"?>
<ds:datastoreItem xmlns:ds="http://schemas.openxmlformats.org/officeDocument/2006/customXml" ds:itemID="{2B0C88E0-1981-4FA0-A35D-95A0A38F47C2}">
  <ds:schemaRefs>
    <ds:schemaRef ds:uri="http://schemas.microsoft.com/office/2006/documentManagement/types"/>
    <ds:schemaRef ds:uri="http://purl.org/dc/elements/1.1/"/>
    <ds:schemaRef ds:uri="http://schemas.openxmlformats.org/package/2006/metadata/core-properties"/>
    <ds:schemaRef ds:uri="http://purl.org/dc/dcmitype/"/>
    <ds:schemaRef ds:uri="http://purl.org/dc/terms/"/>
    <ds:schemaRef ds:uri="f9d1ed5c-21f3-48f7-bb7e-50ef93233728"/>
    <ds:schemaRef ds:uri="http://schemas.microsoft.com/office/2006/metadata/properties"/>
    <ds:schemaRef ds:uri="http://schemas.microsoft.com/office/infopath/2007/PartnerControls"/>
    <ds:schemaRef ds:uri="4fbec681-29c5-48c0-b7b5-889e25725b6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321</TotalTime>
  <Words>624</Words>
  <Application>Microsoft Office PowerPoint</Application>
  <PresentationFormat>Widescreen</PresentationFormat>
  <Paragraphs>46</Paragraphs>
  <Slides>11</Slides>
  <Notes>0</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Amasis MT Pro</vt:lpstr>
      <vt:lpstr>Arial</vt:lpstr>
      <vt:lpstr>Calibri</vt:lpstr>
      <vt:lpstr>Calibri Light</vt:lpstr>
      <vt:lpstr>Open Sans</vt:lpstr>
      <vt:lpstr>Trebuchet MS</vt:lpstr>
      <vt:lpstr>Wingdings 3</vt:lpstr>
      <vt:lpstr>Sfaccettatura</vt:lpstr>
      <vt:lpstr>Tema di Office</vt:lpstr>
      <vt:lpstr>EXERGAMING</vt:lpstr>
      <vt:lpstr>What is «Exergaming»?</vt:lpstr>
      <vt:lpstr>Main Scopes of Exergaming</vt:lpstr>
      <vt:lpstr>Scope and functioning of the Game</vt:lpstr>
      <vt:lpstr>Calibration procedure</vt:lpstr>
      <vt:lpstr>PowerPoint Presentation</vt:lpstr>
      <vt:lpstr>PowerPoint Presentation</vt:lpstr>
      <vt:lpstr>PowerPoint Presentation</vt:lpstr>
      <vt:lpstr>Possible Improvements to the Game</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Exergaming Project</dc:title>
  <dc:creator>Nicolas Rossi - nicolas.rossi4@studio.unibo.it</dc:creator>
  <cp:lastModifiedBy>Nicolas Rossi - nicolas.rossi4@studio.unibo.it</cp:lastModifiedBy>
  <cp:revision>1</cp:revision>
  <dcterms:created xsi:type="dcterms:W3CDTF">2023-01-04T21:10:10Z</dcterms:created>
  <dcterms:modified xsi:type="dcterms:W3CDTF">2023-01-12T17:58:21Z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0x010100D6A2B07FE7F3684291DF1D8E88473EB7</vt:lpwstr>
  </property>
</Properties>
</file>